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78" r:id="rId24"/>
    <p:sldId id="281" r:id="rId25"/>
    <p:sldId id="280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E6316B8-F5D2-8146-BC37-5B7B823AFB39}" type="datetimeFigureOut">
              <a:rPr lang="en-US" smtClean="0"/>
              <a:pPr/>
              <a:t>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8918C74-D951-7047-B3B8-6463A040F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(5 minutes)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250" y="1492625"/>
            <a:ext cx="8264469" cy="5365375"/>
          </a:xfrm>
        </p:spPr>
        <p:txBody>
          <a:bodyPr>
            <a:noAutofit/>
          </a:bodyPr>
          <a:lstStyle/>
          <a:p>
            <a:pPr marL="457200" indent="-457200">
              <a:buAutoNum type="arabicParenBoth"/>
            </a:pPr>
            <a:r>
              <a:rPr lang="en-US" sz="3500" dirty="0" smtClean="0"/>
              <a:t>From what you may already know, what are some tools we use to measure weather?</a:t>
            </a:r>
          </a:p>
          <a:p>
            <a:pPr marL="457200" indent="-457200">
              <a:buAutoNum type="arabicParenBoth"/>
            </a:pPr>
            <a:r>
              <a:rPr lang="en-US" sz="3500" dirty="0" smtClean="0"/>
              <a:t>From hearing weather broadcasts on the TV and radio, what are some weather terms used to describe or predict weather?</a:t>
            </a:r>
          </a:p>
          <a:p>
            <a:pPr marL="457200" indent="-457200">
              <a:buAutoNum type="arabicParenBoth"/>
            </a:pPr>
            <a:r>
              <a:rPr lang="en-US" sz="3500" dirty="0" smtClean="0"/>
              <a:t>From our first week of the Weather unit, in what layer does weather occur?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391"/>
            <a:ext cx="7313613" cy="1264024"/>
          </a:xfrm>
        </p:spPr>
        <p:txBody>
          <a:bodyPr/>
          <a:lstStyle/>
          <a:p>
            <a:r>
              <a:rPr lang="en-US" dirty="0" smtClean="0"/>
              <a:t>Snow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79867"/>
            <a:ext cx="7313613" cy="267813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When temperatures are so cold that water vapor changes directly to a solid. </a:t>
            </a:r>
          </a:p>
          <a:p>
            <a:r>
              <a:rPr lang="en-US" sz="3000" b="1" dirty="0" smtClean="0"/>
              <a:t>Snow can fall as ice crystals or can join to form snowflakes.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91" y="1067234"/>
            <a:ext cx="4150177" cy="311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538444"/>
            <a:ext cx="7313613" cy="130393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Balls or lumps of ice that fall from clouds.</a:t>
            </a:r>
          </a:p>
          <a:p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55" y="1273661"/>
            <a:ext cx="6513250" cy="412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84" y="3950833"/>
            <a:ext cx="8118748" cy="2907167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 tool used to measure air temperature.</a:t>
            </a:r>
          </a:p>
          <a:p>
            <a:r>
              <a:rPr lang="en-US" sz="3000" b="1" dirty="0" smtClean="0"/>
              <a:t>When air temperature increases, the liquid expands and moves up the glass tube.</a:t>
            </a:r>
          </a:p>
          <a:p>
            <a:r>
              <a:rPr lang="en-US" sz="3000" b="1" dirty="0" smtClean="0"/>
              <a:t>When air temperature decreases, the liquid shrinks and moves down the tube.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79" y="1264498"/>
            <a:ext cx="2057533" cy="262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02" y="4602607"/>
            <a:ext cx="8160382" cy="203155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An instrument used to measure air pressure.</a:t>
            </a:r>
          </a:p>
          <a:p>
            <a:r>
              <a:rPr lang="en-US" sz="3000" b="1" dirty="0" smtClean="0"/>
              <a:t>The greater the air pressure is, the higher the mercury will rise.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33" y="1263594"/>
            <a:ext cx="3366318" cy="32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274282"/>
            <a:ext cx="7313613" cy="1553785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An instrument used to measure wind speed.</a:t>
            </a:r>
          </a:p>
          <a:p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86" y="1346877"/>
            <a:ext cx="5029214" cy="378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Whiteboard Practice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6171784"/>
          </a:xfrm>
        </p:spPr>
        <p:txBody>
          <a:bodyPr/>
          <a:lstStyle/>
          <a:p>
            <a:r>
              <a:rPr lang="en-US" dirty="0" smtClean="0"/>
              <a:t>What is the term used for water that falls from the air to Earth?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it can be solid or liquid form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33"/>
            <a:ext cx="7313613" cy="1264024"/>
          </a:xfrm>
        </p:spPr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58756"/>
            <a:ext cx="7313613" cy="2199244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Water, in solid or liquid form, that falls from the air to Earth.</a:t>
            </a:r>
          </a:p>
          <a:p>
            <a:r>
              <a:rPr lang="en-US" sz="3000" b="1" dirty="0" smtClean="0"/>
              <a:t>There are four major forms of precipitation – rain, snow, sleet, and hail.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82" y="978600"/>
            <a:ext cx="4528477" cy="377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5897837"/>
          </a:xfrm>
        </p:spPr>
        <p:txBody>
          <a:bodyPr/>
          <a:lstStyle/>
          <a:p>
            <a:r>
              <a:rPr lang="en-US" dirty="0" smtClean="0"/>
              <a:t>What weather tool is used to measure </a:t>
            </a:r>
            <a:r>
              <a:rPr lang="en-US" u="sng" dirty="0" smtClean="0"/>
              <a:t>wind speed?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274282"/>
            <a:ext cx="7313613" cy="1553785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An instrument used to measure wind speed.</a:t>
            </a:r>
          </a:p>
          <a:p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86" y="1346877"/>
            <a:ext cx="5029214" cy="378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2355"/>
            <a:ext cx="9144000" cy="1264024"/>
          </a:xfrm>
        </p:spPr>
        <p:txBody>
          <a:bodyPr/>
          <a:lstStyle/>
          <a:p>
            <a:r>
              <a:rPr lang="en-US" dirty="0" smtClean="0"/>
              <a:t>Make-up quizzes in Science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1270" y="378993"/>
            <a:ext cx="3979288" cy="1191412"/>
          </a:xfrm>
        </p:spPr>
        <p:txBody>
          <a:bodyPr/>
          <a:lstStyle/>
          <a:p>
            <a:r>
              <a:rPr lang="en-US" dirty="0" smtClean="0"/>
              <a:t>6-03,6-04, 6-05</a:t>
            </a:r>
          </a:p>
          <a:p>
            <a:r>
              <a:rPr lang="en-US" dirty="0" smtClean="0"/>
              <a:t>TUESDAY ENRICHMENT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1270" y="1570405"/>
            <a:ext cx="3979288" cy="5253389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Jeremiah (18)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Denise (18)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Tanzania (18)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Brianna (18)</a:t>
            </a:r>
          </a:p>
          <a:p>
            <a:pPr>
              <a:spcBef>
                <a:spcPts val="200"/>
              </a:spcBef>
            </a:pPr>
            <a:r>
              <a:rPr lang="en-US" sz="2800" dirty="0" err="1" smtClean="0"/>
              <a:t>Mya</a:t>
            </a:r>
            <a:r>
              <a:rPr lang="en-US" sz="2800" dirty="0" smtClean="0"/>
              <a:t> (18) 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Ben (19)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Sam </a:t>
            </a:r>
            <a:r>
              <a:rPr lang="en-US" sz="2800" dirty="0" smtClean="0"/>
              <a:t>(19)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err="1" smtClean="0"/>
              <a:t>Travius</a:t>
            </a:r>
            <a:r>
              <a:rPr lang="en-US" sz="2800" dirty="0" smtClean="0"/>
              <a:t> </a:t>
            </a:r>
            <a:r>
              <a:rPr lang="en-US" sz="2800" dirty="0" smtClean="0"/>
              <a:t>(19)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smtClean="0"/>
              <a:t>Nickolas </a:t>
            </a:r>
            <a:r>
              <a:rPr lang="en-US" sz="2800" dirty="0" smtClean="0"/>
              <a:t>(19)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err="1" smtClean="0"/>
              <a:t>Rikyah</a:t>
            </a:r>
            <a:r>
              <a:rPr lang="en-US" sz="2800" dirty="0" smtClean="0"/>
              <a:t>  </a:t>
            </a:r>
            <a:r>
              <a:rPr lang="en-US" sz="2800" dirty="0" smtClean="0"/>
              <a:t>(19)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err="1" smtClean="0"/>
              <a:t>Kiahnna</a:t>
            </a:r>
            <a:r>
              <a:rPr lang="en-US" sz="2800" dirty="0" smtClean="0"/>
              <a:t> (</a:t>
            </a:r>
            <a:r>
              <a:rPr lang="en-US" sz="2800" dirty="0" smtClean="0"/>
              <a:t>19)</a:t>
            </a:r>
            <a:endParaRPr lang="en-US" sz="2800" dirty="0" smtClean="0"/>
          </a:p>
          <a:p>
            <a:pPr>
              <a:spcBef>
                <a:spcPts val="200"/>
              </a:spcBef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58470" y="512644"/>
            <a:ext cx="4364389" cy="1021137"/>
          </a:xfrm>
        </p:spPr>
        <p:txBody>
          <a:bodyPr>
            <a:normAutofit/>
          </a:bodyPr>
          <a:lstStyle/>
          <a:p>
            <a:r>
              <a:rPr lang="en-US" dirty="0" smtClean="0"/>
              <a:t>6-01, 6-02</a:t>
            </a:r>
          </a:p>
          <a:p>
            <a:r>
              <a:rPr lang="en-US" dirty="0" smtClean="0"/>
              <a:t>THURSDAY ENRICHMENT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58471" y="1770883"/>
            <a:ext cx="4364388" cy="5287595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dirty="0" smtClean="0"/>
              <a:t>Lloyd (18)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Carlton (18)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Wayne (18)</a:t>
            </a:r>
          </a:p>
          <a:p>
            <a:pPr>
              <a:spcBef>
                <a:spcPts val="200"/>
              </a:spcBef>
            </a:pPr>
            <a:r>
              <a:rPr lang="en-US" dirty="0" err="1" smtClean="0"/>
              <a:t>Sheredith</a:t>
            </a:r>
            <a:r>
              <a:rPr lang="en-US" dirty="0" smtClean="0"/>
              <a:t> (18)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Olivia (19)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Shane (19)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Lloyd (19)</a:t>
            </a:r>
          </a:p>
          <a:p>
            <a:pPr>
              <a:spcBef>
                <a:spcPts val="200"/>
              </a:spcBef>
            </a:pPr>
            <a:r>
              <a:rPr lang="en-US" dirty="0" err="1" smtClean="0"/>
              <a:t>Kimeidra</a:t>
            </a:r>
            <a:r>
              <a:rPr lang="en-US" dirty="0" smtClean="0"/>
              <a:t> (19)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Emily (19)</a:t>
            </a:r>
          </a:p>
          <a:p>
            <a:pPr>
              <a:spcBef>
                <a:spcPts val="200"/>
              </a:spcBef>
            </a:pPr>
            <a:r>
              <a:rPr lang="en-US" dirty="0" err="1" smtClean="0"/>
              <a:t>Anber</a:t>
            </a:r>
            <a:r>
              <a:rPr lang="en-US" dirty="0" smtClean="0"/>
              <a:t> (19)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Elijah (19)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Mariah (19) 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Wayne (19)</a:t>
            </a:r>
          </a:p>
          <a:p>
            <a:pPr>
              <a:spcBef>
                <a:spcPts val="200"/>
              </a:spcBef>
            </a:pPr>
            <a:r>
              <a:rPr lang="en-US" dirty="0" err="1" smtClean="0"/>
              <a:t>Sheredith</a:t>
            </a:r>
            <a:r>
              <a:rPr lang="en-US" dirty="0" smtClean="0"/>
              <a:t> (19)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Elizabeth (19)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502914" y="3757592"/>
            <a:ext cx="6043847" cy="88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9204" y="1533783"/>
            <a:ext cx="8843656" cy="36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5897837"/>
          </a:xfrm>
        </p:spPr>
        <p:txBody>
          <a:bodyPr/>
          <a:lstStyle/>
          <a:p>
            <a:r>
              <a:rPr lang="en-US" dirty="0" smtClean="0"/>
              <a:t>What is the term used to describe the amount of </a:t>
            </a:r>
            <a:r>
              <a:rPr lang="en-US" u="sng" dirty="0" smtClean="0"/>
              <a:t>water</a:t>
            </a:r>
            <a:r>
              <a:rPr lang="en-US" dirty="0" smtClean="0"/>
              <a:t> </a:t>
            </a:r>
            <a:r>
              <a:rPr lang="en-US" u="sng" dirty="0" smtClean="0"/>
              <a:t>vapor</a:t>
            </a:r>
            <a:r>
              <a:rPr lang="en-US" dirty="0" smtClean="0"/>
              <a:t> in the air?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02" y="4622318"/>
            <a:ext cx="8222834" cy="223568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 amount of water vapor in the air.</a:t>
            </a:r>
          </a:p>
          <a:p>
            <a:r>
              <a:rPr lang="en-US" sz="3000" b="1" dirty="0" smtClean="0"/>
              <a:t>As the temperature in the air increases, the ability to hold water vapor also increases!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589" y="1385503"/>
            <a:ext cx="3215236" cy="323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5897837"/>
          </a:xfrm>
        </p:spPr>
        <p:txBody>
          <a:bodyPr/>
          <a:lstStyle/>
          <a:p>
            <a:r>
              <a:rPr lang="en-US" dirty="0" smtClean="0"/>
              <a:t>When rain falls through a layer of freezing air, it falls as 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136"/>
            <a:ext cx="7313613" cy="1264024"/>
          </a:xfrm>
        </p:spPr>
        <p:txBody>
          <a:bodyPr/>
          <a:lstStyle/>
          <a:p>
            <a:r>
              <a:rPr lang="en-US" dirty="0" smtClean="0"/>
              <a:t>Sleet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3973"/>
            <a:ext cx="7766415" cy="2574027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When rain falls through a layer of freezing air.</a:t>
            </a:r>
          </a:p>
          <a:p>
            <a:r>
              <a:rPr lang="en-US" sz="3000" b="1" dirty="0" smtClean="0"/>
              <a:t>The rain freezes in the air, which produces falling ice.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65" y="1141113"/>
            <a:ext cx="4726105" cy="314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5897837"/>
          </a:xfrm>
        </p:spPr>
        <p:txBody>
          <a:bodyPr/>
          <a:lstStyle/>
          <a:p>
            <a:r>
              <a:rPr lang="en-US" dirty="0" smtClean="0"/>
              <a:t>This form of precipitation occurs when it is so cold that water vapor turns directly into a solid.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391"/>
            <a:ext cx="7313613" cy="1264024"/>
          </a:xfrm>
        </p:spPr>
        <p:txBody>
          <a:bodyPr/>
          <a:lstStyle/>
          <a:p>
            <a:r>
              <a:rPr lang="en-US" dirty="0" smtClean="0"/>
              <a:t>Snow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79867"/>
            <a:ext cx="7313613" cy="267813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When temperatures are so cold that water vapor changes directly to a solid. </a:t>
            </a:r>
          </a:p>
          <a:p>
            <a:r>
              <a:rPr lang="en-US" sz="3000" b="1" dirty="0" smtClean="0"/>
              <a:t>Snow can fall as ice crystals or can join to form snowflakes.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91" y="1067234"/>
            <a:ext cx="4150177" cy="311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77" y="1492625"/>
            <a:ext cx="8341021" cy="5365375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Read “Predicting the Weather” lesson</a:t>
            </a:r>
          </a:p>
          <a:p>
            <a:r>
              <a:rPr lang="en-US" sz="3600" b="1" dirty="0" smtClean="0"/>
              <a:t>Answer the discussion question using complete sentences.</a:t>
            </a:r>
          </a:p>
          <a:p>
            <a:r>
              <a:rPr lang="en-US" sz="3600" b="1" dirty="0" smtClean="0"/>
              <a:t>Answer the four lesson review </a:t>
            </a:r>
            <a:r>
              <a:rPr lang="en-US" sz="3600" b="1" dirty="0" smtClean="0"/>
              <a:t>questions</a:t>
            </a:r>
          </a:p>
          <a:p>
            <a:r>
              <a:rPr lang="en-US" sz="3600" i="1" dirty="0" smtClean="0"/>
              <a:t>KEEP WORKING ON:</a:t>
            </a:r>
          </a:p>
          <a:p>
            <a:pPr lvl="1"/>
            <a:r>
              <a:rPr lang="en-US" sz="3400" i="1" dirty="0" smtClean="0"/>
              <a:t>Study Island (Island Friday Packet)</a:t>
            </a:r>
          </a:p>
          <a:p>
            <a:pPr lvl="1"/>
            <a:r>
              <a:rPr lang="en-US" sz="3400" i="1" dirty="0" smtClean="0"/>
              <a:t>Your </a:t>
            </a:r>
            <a:r>
              <a:rPr lang="en-US" sz="3400" i="1" dirty="0" err="1" smtClean="0"/>
              <a:t>vocab</a:t>
            </a:r>
            <a:r>
              <a:rPr lang="en-US" sz="3400" i="1" dirty="0" smtClean="0"/>
              <a:t> ring (114 terms)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161867" cy="658706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Put together</a:t>
            </a:r>
            <a:r>
              <a:rPr lang="en-US" sz="3000" b="1" dirty="0" smtClean="0">
                <a:ea typeface="+mn-ea"/>
                <a:cs typeface="+mn-cs"/>
              </a:rPr>
              <a:t> last week’s </a:t>
            </a:r>
            <a:r>
              <a:rPr lang="en-US" sz="3000" b="1" dirty="0" smtClean="0">
                <a:ea typeface="+mn-ea"/>
                <a:cs typeface="+mn-cs"/>
              </a:rPr>
              <a:t>catalyst for collection!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Cornell Notes </a:t>
            </a:r>
            <a:r>
              <a:rPr lang="en-US" sz="3000" b="1" dirty="0" smtClean="0">
                <a:ea typeface="+mn-ea"/>
                <a:cs typeface="+mn-cs"/>
              </a:rPr>
              <a:t>from last </a:t>
            </a:r>
            <a:r>
              <a:rPr lang="en-US" sz="3000" b="1" dirty="0" smtClean="0">
                <a:ea typeface="+mn-ea"/>
                <a:cs typeface="+mn-cs"/>
              </a:rPr>
              <a:t>Tuesday: </a:t>
            </a:r>
            <a:r>
              <a:rPr lang="en-US" sz="3000" b="1" dirty="0" err="1" smtClean="0">
                <a:ea typeface="+mn-ea"/>
                <a:cs typeface="+mn-cs"/>
              </a:rPr>
              <a:t>Classwork</a:t>
            </a:r>
            <a:r>
              <a:rPr lang="en-US" sz="3000" b="1" dirty="0" smtClean="0">
                <a:ea typeface="+mn-ea"/>
                <a:cs typeface="+mn-cs"/>
              </a:rPr>
              <a:t> section of your binder.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Homework </a:t>
            </a:r>
            <a:r>
              <a:rPr lang="en-US" sz="3000" b="1" dirty="0" smtClean="0">
                <a:ea typeface="+mn-ea"/>
                <a:cs typeface="+mn-cs"/>
              </a:rPr>
              <a:t>from last </a:t>
            </a:r>
            <a:r>
              <a:rPr lang="en-US" sz="3000" b="1" dirty="0" smtClean="0">
                <a:ea typeface="+mn-ea"/>
                <a:cs typeface="+mn-cs"/>
              </a:rPr>
              <a:t>Tuesday Night: </a:t>
            </a:r>
            <a:r>
              <a:rPr lang="en-US" sz="3000" b="1" u="sng" dirty="0" smtClean="0">
                <a:ea typeface="+mn-ea"/>
                <a:cs typeface="+mn-cs"/>
              </a:rPr>
              <a:t>Homework </a:t>
            </a:r>
            <a:r>
              <a:rPr lang="en-US" sz="3000" b="1" dirty="0" smtClean="0">
                <a:ea typeface="+mn-ea"/>
                <a:cs typeface="+mn-cs"/>
              </a:rPr>
              <a:t>Section of your binder!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Make sure your papers are organized by date!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>
                <a:ea typeface="+mn-ea"/>
                <a:cs typeface="+mn-cs"/>
              </a:rPr>
              <a:t>Nothing should be in the pockets of your folder or binder</a:t>
            </a:r>
            <a:r>
              <a:rPr lang="en-US" sz="3000" b="1" dirty="0" smtClean="0"/>
              <a:t>!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000" b="1" dirty="0" smtClean="0"/>
              <a:t>Add your four </a:t>
            </a:r>
            <a:r>
              <a:rPr lang="en-US" sz="3000" b="1" dirty="0" err="1" smtClean="0"/>
              <a:t>notecards</a:t>
            </a:r>
            <a:r>
              <a:rPr lang="en-US" sz="3000" b="1" dirty="0" smtClean="0"/>
              <a:t> from last week </a:t>
            </a:r>
            <a:r>
              <a:rPr lang="en-US" sz="3000" b="1" dirty="0" smtClean="0"/>
              <a:t>to your </a:t>
            </a:r>
            <a:r>
              <a:rPr lang="en-US" sz="3000" b="1" dirty="0" err="1" smtClean="0"/>
              <a:t>vocab</a:t>
            </a:r>
            <a:r>
              <a:rPr lang="en-US" sz="3000" b="1" dirty="0" smtClean="0"/>
              <a:t> ring (you now have</a:t>
            </a:r>
            <a:r>
              <a:rPr lang="en-US" sz="3000" b="1" dirty="0" smtClean="0">
                <a:solidFill>
                  <a:srgbClr val="FF0000"/>
                </a:solidFill>
              </a:rPr>
              <a:t> 114</a:t>
            </a:r>
            <a:r>
              <a:rPr lang="en-US" sz="3000" b="1" dirty="0" smtClean="0"/>
              <a:t>!!!)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sz="3000" b="1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12"/>
            <a:ext cx="7313613" cy="1264024"/>
          </a:xfrm>
        </p:spPr>
        <p:txBody>
          <a:bodyPr/>
          <a:lstStyle/>
          <a:p>
            <a:r>
              <a:rPr lang="en-US" sz="3500" dirty="0" smtClean="0"/>
              <a:t>Cornell Notes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5236"/>
            <a:ext cx="7313613" cy="4945724"/>
          </a:xfrm>
        </p:spPr>
        <p:txBody>
          <a:bodyPr>
            <a:noAutofit/>
          </a:bodyPr>
          <a:lstStyle/>
          <a:p>
            <a:r>
              <a:rPr lang="en-US" sz="3500" dirty="0" smtClean="0"/>
              <a:t>Today’s Cornell Notes will focus on two sections in Chapter 7 – Section 1 and Section 4</a:t>
            </a:r>
            <a:endParaRPr lang="en-US" sz="3500" dirty="0" smtClean="0"/>
          </a:p>
          <a:p>
            <a:r>
              <a:rPr lang="en-US" sz="3500" dirty="0" smtClean="0"/>
              <a:t>This </a:t>
            </a:r>
            <a:r>
              <a:rPr lang="en-US" sz="3500" dirty="0" smtClean="0"/>
              <a:t>week we will be learning about terms and tools used to measure and predict weather!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02" y="4622318"/>
            <a:ext cx="8222834" cy="223568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 amount of water vapor in the air.</a:t>
            </a:r>
          </a:p>
          <a:p>
            <a:r>
              <a:rPr lang="en-US" sz="3000" b="1" dirty="0" smtClean="0"/>
              <a:t>As the temperature in the air increases, the ability to hold water vapor also increases!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589" y="1385503"/>
            <a:ext cx="3215236" cy="323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7837"/>
            <a:ext cx="7313613" cy="4790035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The amount of water vapor in the air compared with the maximum amount of water vapor that the air can hold at a certain temperature.</a:t>
            </a:r>
          </a:p>
          <a:p>
            <a:r>
              <a:rPr lang="en-US" sz="3000" dirty="0" smtClean="0"/>
              <a:t>When air holds all of the water that it can at a given temperature, it is said to be saturated.</a:t>
            </a:r>
          </a:p>
          <a:p>
            <a:r>
              <a:rPr lang="en-US" sz="3000" dirty="0" smtClean="0"/>
              <a:t>Saturated air has a relative humidity of 100%</a:t>
            </a:r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33"/>
            <a:ext cx="7313613" cy="1264024"/>
          </a:xfrm>
        </p:spPr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58756"/>
            <a:ext cx="7313613" cy="2199244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Water, in solid or liquid form, that falls from the air to Earth.</a:t>
            </a:r>
          </a:p>
          <a:p>
            <a:r>
              <a:rPr lang="en-US" sz="3000" b="1" dirty="0" smtClean="0"/>
              <a:t>There are four major forms of precipitation – rain, snow, sleet, and hail.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82" y="978600"/>
            <a:ext cx="4528477" cy="377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12"/>
            <a:ext cx="7313613" cy="1264024"/>
          </a:xfrm>
        </p:spPr>
        <p:txBody>
          <a:bodyPr/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38514"/>
            <a:ext cx="7313613" cy="321948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 cloud produces rain when the water drops in the cloud become a certain size.</a:t>
            </a:r>
          </a:p>
          <a:p>
            <a:r>
              <a:rPr lang="en-US" sz="3000" b="1" dirty="0" smtClean="0"/>
              <a:t>A water drop in a cloud begins as a droplet, and must become about 100 times bigger to be considered rain!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01" y="1039462"/>
            <a:ext cx="3890889" cy="259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136"/>
            <a:ext cx="7313613" cy="1264024"/>
          </a:xfrm>
        </p:spPr>
        <p:txBody>
          <a:bodyPr/>
          <a:lstStyle/>
          <a:p>
            <a:r>
              <a:rPr lang="en-US" dirty="0" smtClean="0"/>
              <a:t>Sleet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3973"/>
            <a:ext cx="7766415" cy="2574027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When rain falls through a layer of freezing air.</a:t>
            </a:r>
          </a:p>
          <a:p>
            <a:r>
              <a:rPr lang="en-US" sz="3000" b="1" dirty="0" smtClean="0"/>
              <a:t>The rain freezes in the air, which produces falling ice.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65" y="1141113"/>
            <a:ext cx="4726105" cy="314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3641</TotalTime>
  <Words>842</Words>
  <Application>Microsoft Macintosh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Studio</vt:lpstr>
      <vt:lpstr>Catalyst (5 minutes)</vt:lpstr>
      <vt:lpstr>Make-up quizzes in Science</vt:lpstr>
      <vt:lpstr>Slide 3</vt:lpstr>
      <vt:lpstr>Cornell Notes</vt:lpstr>
      <vt:lpstr>Humidity</vt:lpstr>
      <vt:lpstr>Relative Humidity</vt:lpstr>
      <vt:lpstr>Precipitation</vt:lpstr>
      <vt:lpstr>Rain</vt:lpstr>
      <vt:lpstr>Sleet</vt:lpstr>
      <vt:lpstr>Snow</vt:lpstr>
      <vt:lpstr>Hail</vt:lpstr>
      <vt:lpstr>Thermometer</vt:lpstr>
      <vt:lpstr>Barometer</vt:lpstr>
      <vt:lpstr>Anemometer</vt:lpstr>
      <vt:lpstr>Whiteboard Practice</vt:lpstr>
      <vt:lpstr>What is the term used for water that falls from the air to Earth?  (it can be solid or liquid form) </vt:lpstr>
      <vt:lpstr>Precipitation</vt:lpstr>
      <vt:lpstr>What weather tool is used to measure wind speed?</vt:lpstr>
      <vt:lpstr>Anemometer</vt:lpstr>
      <vt:lpstr>What is the term used to describe the amount of water vapor in the air?</vt:lpstr>
      <vt:lpstr>Humidity</vt:lpstr>
      <vt:lpstr>When rain falls through a layer of freezing air, it falls as ice.</vt:lpstr>
      <vt:lpstr>Sleet</vt:lpstr>
      <vt:lpstr>This form of precipitation occurs when it is so cold that water vapor turns directly into a solid.</vt:lpstr>
      <vt:lpstr>Snow</vt:lpstr>
      <vt:lpstr>Homework Tonight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McGuirk</dc:creator>
  <cp:lastModifiedBy>Anne McGuirk</cp:lastModifiedBy>
  <cp:revision>8</cp:revision>
  <cp:lastPrinted>2011-02-21T23:03:05Z</cp:lastPrinted>
  <dcterms:created xsi:type="dcterms:W3CDTF">2011-02-20T22:02:54Z</dcterms:created>
  <dcterms:modified xsi:type="dcterms:W3CDTF">2011-02-22T22:18:43Z</dcterms:modified>
</cp:coreProperties>
</file>