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82" r:id="rId11"/>
    <p:sldId id="264" r:id="rId12"/>
    <p:sldId id="265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9" r:id="rId23"/>
    <p:sldId id="280" r:id="rId24"/>
    <p:sldId id="283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2B3535"/>
    <a:srgbClr val="B6C4C4"/>
    <a:srgbClr val="678D9A"/>
    <a:srgbClr val="83B08F"/>
    <a:srgbClr val="C6AD84"/>
    <a:srgbClr val="678792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9959" autoAdjust="0"/>
    <p:restoredTop sz="94630" autoAdjust="0"/>
  </p:normalViewPr>
  <p:slideViewPr>
    <p:cSldViewPr>
      <p:cViewPr varScale="1">
        <p:scale>
          <a:sx n="83" d="100"/>
          <a:sy n="83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" name="Picture 104" descr="PPP_SEDUC_TLE_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685800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C71515-CEE6-A448-946A-37B448242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F743E5-2EE8-B542-81B6-AE83E5832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286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286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3984DE-EA82-3343-B249-3E8BEC686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7D02F4-2173-B842-989B-FD4BF8BF2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1DC564-8A58-E241-8B08-6E6DC3D79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0E2783-7085-5142-BD64-1265605CD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5956D5-D791-9442-A130-39C3C30FA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48FF9A-7002-644B-9A9E-9D61DFE09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879154-86C4-7747-AF93-67CDE11F8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D8EBA7-125E-9446-A8EF-19B55FE47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92A877-8A75-5344-A05D-F621CB921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189" descr="PPP_SEDUC_PRT_Boar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28600"/>
            <a:ext cx="8610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14" name="Rectangle 19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5" name="Rectangle 19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6" name="Rectangle 19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4338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-25000">
                <a:solidFill>
                  <a:srgbClr val="FFFFFF"/>
                </a:solidFill>
              </a:defRPr>
            </a:lvl1pPr>
          </a:lstStyle>
          <a:p>
            <a:fld id="{2350A49A-0D61-C340-AB81-DAA7C00A656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Social Studies Jobs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772400" cy="685800"/>
          </a:xfrm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6.1.spi.2: The student is able to identify the job characteristics of archaeologists, anthropologists, geologists and historians.</a:t>
            </a:r>
            <a:endParaRPr lang="en-US" dirty="0">
              <a:latin typeface="Chalkduster"/>
              <a:cs typeface="Chalkdu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Which of the following is a job completed by a geologist?</a:t>
            </a:r>
          </a:p>
          <a:p>
            <a:pPr>
              <a:buNone/>
            </a:pPr>
            <a:r>
              <a:rPr lang="en-US" dirty="0" smtClean="0"/>
              <a:t>	a. the geologist digs in order to find ancient artifacts.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the geologist digs in order to look at rocks and other parts of the earth’s remains.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dirty="0" smtClean="0"/>
              <a:t>. the geologist reads documents such as primary and secondary sources in order to learn more about history.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</a:t>
            </a:r>
            <a:r>
              <a:rPr lang="en-US" dirty="0" smtClean="0"/>
              <a:t>. the geologist studies human culture and early hominids.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2286000"/>
            <a:ext cx="685800" cy="3810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– Using your white boards!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teacher will put up a slide, and it is your job on your white board to write which job the description applies to.</a:t>
            </a:r>
          </a:p>
          <a:p>
            <a:r>
              <a:rPr lang="en-US" dirty="0" smtClean="0"/>
              <a:t>Your teacher will put up the slide and you will have </a:t>
            </a:r>
            <a:r>
              <a:rPr lang="en-US" b="1" dirty="0" smtClean="0"/>
              <a:t>15</a:t>
            </a:r>
            <a:r>
              <a:rPr lang="en-US" dirty="0" smtClean="0"/>
              <a:t> seconds to put complete your answer.</a:t>
            </a:r>
          </a:p>
          <a:p>
            <a:r>
              <a:rPr lang="en-US" dirty="0" smtClean="0"/>
              <a:t>When your teacher says “Boards up!” that’s when you put your board in the air.</a:t>
            </a:r>
            <a:endParaRPr lang="en-US" sz="3300" dirty="0" smtClean="0">
              <a:latin typeface="Chalkboard"/>
              <a:cs typeface="Chalkboard"/>
            </a:endParaRPr>
          </a:p>
          <a:p>
            <a:r>
              <a:rPr lang="en-US" sz="3300" dirty="0" smtClean="0">
                <a:latin typeface="Chalkboard"/>
                <a:cs typeface="Chalkboard"/>
              </a:rPr>
              <a:t>Historian</a:t>
            </a:r>
          </a:p>
          <a:p>
            <a:r>
              <a:rPr lang="en-US" sz="3300" dirty="0" smtClean="0">
                <a:latin typeface="Chalkboard"/>
                <a:cs typeface="Chalkboard"/>
              </a:rPr>
              <a:t>Archaeologist</a:t>
            </a:r>
          </a:p>
          <a:p>
            <a:r>
              <a:rPr lang="en-US" sz="3300" dirty="0" smtClean="0">
                <a:latin typeface="Chalkboard"/>
                <a:cs typeface="Chalkboard"/>
              </a:rPr>
              <a:t>Anthropologist</a:t>
            </a:r>
          </a:p>
          <a:p>
            <a:r>
              <a:rPr lang="en-US" sz="3300" dirty="0" smtClean="0">
                <a:latin typeface="Chalkboard"/>
                <a:cs typeface="Chalkboard"/>
              </a:rPr>
              <a:t>Geologist</a:t>
            </a:r>
            <a:endParaRPr lang="en-US" sz="3300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 ~ 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study……</a:t>
            </a:r>
          </a:p>
          <a:p>
            <a:endParaRPr lang="en-US" dirty="0"/>
          </a:p>
          <a:p>
            <a:r>
              <a:rPr lang="en-US" dirty="0" smtClean="0"/>
              <a:t>Rocks, dirt and other remains on the earths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Geologist!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Geologists study rocks and the earth’s surface!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#2- 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study……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990" y="1993826"/>
            <a:ext cx="2857500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86000"/>
            <a:ext cx="2552700" cy="241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667000"/>
            <a:ext cx="31242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Archaeologist!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of those images are artifacts that an archaeologist would dig for!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#3- 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study……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Diary of Anne Frank to get a better understanding of the history of Germany.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Historian!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772400" cy="685800"/>
          </a:xfrm>
        </p:spPr>
        <p:txBody>
          <a:bodyPr/>
          <a:lstStyle/>
          <a:p>
            <a:r>
              <a:rPr lang="en-US" dirty="0" smtClean="0"/>
              <a:t>Historians study primary and secondary sources.  A diary is an example of a primary source that a Historian would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#4- 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is a picture of me doing my work…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799"/>
            <a:ext cx="6019800" cy="416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Anthropologist!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685800"/>
          </a:xfrm>
        </p:spPr>
        <p:txBody>
          <a:bodyPr/>
          <a:lstStyle/>
          <a:p>
            <a:r>
              <a:rPr lang="en-US" dirty="0" smtClean="0"/>
              <a:t>The anthropologist submerges themselves in another groups culture to learn more about the groups lifestyles and customs.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Copy the following slides into your notebooks!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While your teacher reads them out loud to you!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#5- 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study……</a:t>
            </a:r>
          </a:p>
          <a:p>
            <a:endParaRPr lang="en-US" dirty="0" smtClean="0"/>
          </a:p>
          <a:p>
            <a:r>
              <a:rPr lang="en-US" dirty="0" smtClean="0"/>
              <a:t>The origin and behavior of Man.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Anthropologist!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Anthropologists study early people (hominids)!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is a description of what I do: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________ </a:t>
            </a:r>
            <a:r>
              <a:rPr lang="en-US" dirty="0"/>
              <a:t>study events, ideas, institutions, and individuals of the past. They may research and interpret events that occurred in the earliest periods of recorded time or ones that people can remember</a:t>
            </a:r>
            <a:r>
              <a:rPr lang="en-US" dirty="0" smtClean="0"/>
              <a:t>., ___________ </a:t>
            </a:r>
            <a:r>
              <a:rPr lang="en-US" dirty="0"/>
              <a:t>rely mostly on written records for evidence to support their claims. However,</a:t>
            </a:r>
            <a:r>
              <a:rPr lang="en-US" dirty="0" smtClean="0"/>
              <a:t> ____________ </a:t>
            </a:r>
            <a:r>
              <a:rPr lang="en-US" dirty="0"/>
              <a:t>sometimes use physical objects, such as photographs, costumes, and tools, to shed light on past lifestyles.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Historians!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(Only put the correct letter…)</a:t>
            </a:r>
          </a:p>
          <a:p>
            <a:endParaRPr lang="en-US" dirty="0" smtClean="0"/>
          </a:p>
          <a:p>
            <a:r>
              <a:rPr lang="en-US" dirty="0" smtClean="0"/>
              <a:t>The items below are descriptions of which social studies job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a. Historian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Anthropologist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dirty="0" smtClean="0"/>
              <a:t>. Geologist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</a:t>
            </a:r>
            <a:r>
              <a:rPr lang="en-US" dirty="0" smtClean="0"/>
              <a:t>. Archaeologist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819400"/>
            <a:ext cx="3657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-Early man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-Skulls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-Human Culture and Customs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the chart below and match the job to its description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8229600" cy="2931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81200"/>
                <a:gridCol w="624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a. Anthropologist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1.___ I study the earths surface, rocks and physical remains.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. Archaeologist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2.___ I study early man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(hominids) and the various cultures around the world.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c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. Historian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3.___ I study documents such as books, letters,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government papers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. Geologist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4.___ I study pots, bones, coins, or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any other ancient artifacts by digging in the ground.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000" dirty="0" smtClean="0">
                <a:latin typeface="Chalkboard"/>
                <a:cs typeface="Chalkboard"/>
              </a:rPr>
              <a:t>1. D</a:t>
            </a:r>
          </a:p>
          <a:p>
            <a:r>
              <a:rPr lang="en-US" sz="5000" dirty="0" smtClean="0">
                <a:latin typeface="Chalkboard"/>
                <a:cs typeface="Chalkboard"/>
              </a:rPr>
              <a:t>2. A</a:t>
            </a:r>
          </a:p>
          <a:p>
            <a:r>
              <a:rPr lang="en-US" sz="5000" dirty="0" smtClean="0">
                <a:latin typeface="Chalkboard"/>
                <a:cs typeface="Chalkboard"/>
              </a:rPr>
              <a:t>3. C</a:t>
            </a:r>
          </a:p>
          <a:p>
            <a:r>
              <a:rPr lang="en-US" sz="5000" dirty="0" smtClean="0">
                <a:latin typeface="Chalkboard"/>
                <a:cs typeface="Chalkboard"/>
              </a:rPr>
              <a:t>4. B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you got them all right give yourself a pat on the back!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267200"/>
            <a:ext cx="1930883" cy="19308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have finished the chart…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on to Study Island and work on the quiz </a:t>
            </a:r>
            <a:r>
              <a:rPr lang="en-US" b="1" dirty="0" smtClean="0"/>
              <a:t>“Social Studies Jobs TCAP Review”</a:t>
            </a:r>
            <a:endParaRPr lang="en-US" sz="2400" b="1" dirty="0" smtClean="0"/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YOUR GOAL IS TO SCORE ABOVE 80%!</a:t>
            </a:r>
          </a:p>
          <a:p>
            <a:r>
              <a:rPr lang="en-US" dirty="0" smtClean="0"/>
              <a:t>Once you have finished that assignment, log onto </a:t>
            </a:r>
            <a:r>
              <a:rPr lang="en-US" dirty="0" err="1" smtClean="0"/>
              <a:t>Quia</a:t>
            </a:r>
            <a:r>
              <a:rPr lang="en-US" dirty="0" smtClean="0"/>
              <a:t> and play the </a:t>
            </a:r>
            <a:r>
              <a:rPr lang="en-US" b="1" dirty="0" smtClean="0"/>
              <a:t>Social Studies Jobs Rags to Riches Game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items above are most helpful to:</a:t>
            </a:r>
          </a:p>
          <a:p>
            <a:pPr>
              <a:buNone/>
            </a:pPr>
            <a:r>
              <a:rPr lang="en-US" dirty="0" smtClean="0"/>
              <a:t>	a. geologist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geographer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</a:t>
            </a:r>
            <a:r>
              <a:rPr lang="en-US" dirty="0" smtClean="0"/>
              <a:t>. historian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</a:t>
            </a:r>
            <a:r>
              <a:rPr lang="en-US" dirty="0" smtClean="0"/>
              <a:t>. </a:t>
            </a:r>
            <a:r>
              <a:rPr lang="en-US" dirty="0" err="1" smtClean="0"/>
              <a:t>arcaheologist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1676400"/>
            <a:ext cx="77724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Diaries, interviews, recordings, publications, government records, clothing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500" b="1" u="sng" dirty="0" smtClean="0">
                <a:latin typeface="Chalkboard"/>
                <a:cs typeface="Chalkboard"/>
              </a:rPr>
              <a:t>What do they study?</a:t>
            </a:r>
          </a:p>
          <a:p>
            <a:pPr lvl="1"/>
            <a:r>
              <a:rPr lang="en-US" sz="2500" dirty="0" smtClean="0">
                <a:latin typeface="Chalkboard"/>
                <a:cs typeface="Chalkboard"/>
              </a:rPr>
              <a:t>Archaeologists study prehistoric and ancient cultures.</a:t>
            </a:r>
          </a:p>
          <a:p>
            <a:pPr lvl="1">
              <a:buNone/>
            </a:pPr>
            <a:endParaRPr lang="en-US" sz="2500" dirty="0" smtClean="0">
              <a:latin typeface="Chalkboard"/>
              <a:cs typeface="Chalkboard"/>
            </a:endParaRPr>
          </a:p>
          <a:p>
            <a:pPr>
              <a:buNone/>
            </a:pPr>
            <a:r>
              <a:rPr lang="en-US" sz="2500" b="1" u="sng" dirty="0" smtClean="0">
                <a:latin typeface="Chalkboard"/>
                <a:cs typeface="Chalkboard"/>
              </a:rPr>
              <a:t>How do they study?</a:t>
            </a:r>
            <a:endParaRPr lang="en-US" sz="2500" u="sng" dirty="0" smtClean="0">
              <a:latin typeface="Chalkboard"/>
              <a:cs typeface="Chalkboard"/>
            </a:endParaRPr>
          </a:p>
          <a:p>
            <a:pPr lvl="1"/>
            <a:r>
              <a:rPr lang="en-US" sz="2500" dirty="0" smtClean="0">
                <a:latin typeface="Chalkboard"/>
                <a:cs typeface="Chalkboard"/>
              </a:rPr>
              <a:t>Archaeologists hunt for evidence buried in the ground like bones, tools, and artifacts.</a:t>
            </a:r>
          </a:p>
          <a:p>
            <a:endParaRPr lang="en-US" dirty="0" smtClean="0"/>
          </a:p>
        </p:txBody>
      </p:sp>
      <p:pic>
        <p:nvPicPr>
          <p:cNvPr id="4" name="Picture 2" descr="http://www.abc.net.au/reslib/200706/r153917_55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24400"/>
            <a:ext cx="2514600" cy="170666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38400"/>
            <a:ext cx="1501986" cy="132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do they study?</a:t>
            </a:r>
            <a:endParaRPr lang="en-US" dirty="0" smtClean="0"/>
          </a:p>
          <a:p>
            <a:pPr lvl="1"/>
            <a:r>
              <a:rPr lang="en-US" dirty="0" smtClean="0"/>
              <a:t>Cultural anthropologists study human societies, their cultures and characteristics. </a:t>
            </a:r>
          </a:p>
          <a:p>
            <a:pPr lvl="1"/>
            <a:r>
              <a:rPr lang="en-US" dirty="0" smtClean="0"/>
              <a:t>Physical anthropologists study what early hominids looked like and how they lived and died.</a:t>
            </a:r>
          </a:p>
          <a:p>
            <a:pPr>
              <a:buNone/>
            </a:pPr>
            <a:r>
              <a:rPr lang="en-US" b="1" dirty="0" smtClean="0"/>
              <a:t>How do they study?</a:t>
            </a:r>
            <a:endParaRPr lang="en-US" dirty="0" smtClean="0"/>
          </a:p>
          <a:p>
            <a:pPr lvl="1"/>
            <a:r>
              <a:rPr lang="en-US" dirty="0" smtClean="0"/>
              <a:t>Cultural anthropologists interview people and observe them as they go about their daily lives. </a:t>
            </a:r>
          </a:p>
          <a:p>
            <a:pPr lvl="1"/>
            <a:r>
              <a:rPr lang="en-US" dirty="0" smtClean="0"/>
              <a:t>Physical anthropologists study fossil remains of hominids.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267200" y="4419600"/>
            <a:ext cx="4495800" cy="1981200"/>
          </a:xfrm>
          <a:prstGeom prst="cloudCallout">
            <a:avLst>
              <a:gd name="adj1" fmla="val -80560"/>
              <a:gd name="adj2" fmla="val -456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(Body)"/>
                <a:cs typeface="Arial (Body)"/>
              </a:rPr>
              <a:t>Remember!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(Body)"/>
                <a:cs typeface="Arial (Body)"/>
              </a:rPr>
              <a:t>Hominid = early human skulls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Arial (Body)"/>
                <a:cs typeface="Arial (Body)"/>
              </a:rPr>
              <a:t>Fossil = the remains of plant or animals in past ages</a:t>
            </a:r>
            <a:endParaRPr lang="en-US" dirty="0">
              <a:solidFill>
                <a:srgbClr val="FF0000"/>
              </a:solidFill>
              <a:latin typeface="Arial (Body)"/>
              <a:cs typeface="Arial (Body)"/>
            </a:endParaRPr>
          </a:p>
        </p:txBody>
      </p:sp>
      <p:pic>
        <p:nvPicPr>
          <p:cNvPr id="5" name="Picture 2" descr="http://www.nmnh.si.edu/rtp/students/2004/images/anthr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19600"/>
            <a:ext cx="1981200" cy="2009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do they study?</a:t>
            </a:r>
            <a:endParaRPr lang="en-US" dirty="0" smtClean="0"/>
          </a:p>
          <a:p>
            <a:pPr lvl="1"/>
            <a:r>
              <a:rPr lang="en-US" dirty="0" smtClean="0"/>
              <a:t>Geologists study what the earth is made of, how it has changed in the past, and how it is changing now.</a:t>
            </a:r>
          </a:p>
          <a:p>
            <a:pPr>
              <a:buNone/>
            </a:pPr>
            <a:r>
              <a:rPr lang="en-US" b="1" dirty="0" smtClean="0"/>
              <a:t>How do they study?</a:t>
            </a:r>
            <a:endParaRPr lang="en-US" dirty="0" smtClean="0"/>
          </a:p>
          <a:p>
            <a:pPr lvl="1"/>
            <a:r>
              <a:rPr lang="en-US" dirty="0" smtClean="0"/>
              <a:t>Geologists study rocks and other physical features.</a:t>
            </a:r>
          </a:p>
          <a:p>
            <a:endParaRPr lang="en-US" dirty="0"/>
          </a:p>
        </p:txBody>
      </p:sp>
      <p:pic>
        <p:nvPicPr>
          <p:cNvPr id="5" name="Picture 2" descr="http://communications.uwo.ca/com/media/images/WesternNews2008/PG1_Geolog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590800"/>
            <a:ext cx="2209800" cy="370930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388470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STOP! Check for Understanding…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772400" cy="685800"/>
          </a:xfrm>
        </p:spPr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What is the difference between an Archaeologist and a Geologist?</a:t>
            </a:r>
            <a:endParaRPr lang="en-US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Archaeologist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dig for ancient artifacts such as bones, and tools.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Geologist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They dig in order to find Rocks &amp; what the earth is made of.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What do they study?</a:t>
            </a:r>
            <a:endParaRPr lang="en-US" dirty="0" smtClean="0"/>
          </a:p>
          <a:p>
            <a:pPr lvl="1"/>
            <a:r>
              <a:rPr lang="en-US" dirty="0" smtClean="0"/>
              <a:t>Historians study past events, people, and societies.</a:t>
            </a:r>
          </a:p>
          <a:p>
            <a:pPr>
              <a:buNone/>
            </a:pPr>
            <a:r>
              <a:rPr lang="en-US" b="1" dirty="0" smtClean="0"/>
              <a:t>How do they study?</a:t>
            </a:r>
            <a:endParaRPr lang="en-US" dirty="0" smtClean="0"/>
          </a:p>
          <a:p>
            <a:pPr lvl="1"/>
            <a:r>
              <a:rPr lang="en-US" dirty="0" smtClean="0"/>
              <a:t>Historians study written records, physical remains and artifacts.</a:t>
            </a:r>
          </a:p>
          <a:p>
            <a:pPr lvl="2"/>
            <a:r>
              <a:rPr lang="en-US" dirty="0" smtClean="0"/>
              <a:t>Examples: diaries, recordings, publications, government records, clothing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2" descr="http://www.historians.org/perspectives/issues/2000/0001/fo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413" y="3657600"/>
            <a:ext cx="1781316" cy="271462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81400"/>
            <a:ext cx="30861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EDUC_PRT_Board">
  <a:themeElements>
    <a:clrScheme name="">
      <a:dk1>
        <a:srgbClr val="B2B2B2"/>
      </a:dk1>
      <a:lt1>
        <a:srgbClr val="FFFFFF"/>
      </a:lt1>
      <a:dk2>
        <a:srgbClr val="B2B2B2"/>
      </a:dk2>
      <a:lt2>
        <a:srgbClr val="0000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CITY_TXT_Brooklyn_Bri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P_SCITY_TXT_Brooklyn_Bri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PPP_SEDUC_PRT_Board.pot</Template>
  <TotalTime>49</TotalTime>
  <Words>980</Words>
  <Application>Microsoft Macintosh PowerPoint</Application>
  <PresentationFormat>On-screen Show (4:3)</PresentationFormat>
  <Paragraphs>128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PPP_SEDUC_PRT_Board</vt:lpstr>
      <vt:lpstr>Social Studies Jobs</vt:lpstr>
      <vt:lpstr>Copy the following slides into your notebooks!</vt:lpstr>
      <vt:lpstr>Question of the Day!</vt:lpstr>
      <vt:lpstr>Archaeologists</vt:lpstr>
      <vt:lpstr>Anthropologists</vt:lpstr>
      <vt:lpstr>Geologists</vt:lpstr>
      <vt:lpstr>STOP! Check for Understanding…</vt:lpstr>
      <vt:lpstr>The Difference…</vt:lpstr>
      <vt:lpstr>Historian</vt:lpstr>
      <vt:lpstr>Practice</vt:lpstr>
      <vt:lpstr>Practice – Using your white boards!</vt:lpstr>
      <vt:lpstr>Question #1 ~ Who Am I?</vt:lpstr>
      <vt:lpstr>A Geologist!</vt:lpstr>
      <vt:lpstr>Question #2- Who Am I?</vt:lpstr>
      <vt:lpstr>An Archaeologist!</vt:lpstr>
      <vt:lpstr>Question #3- Who Am I?</vt:lpstr>
      <vt:lpstr>Historian!</vt:lpstr>
      <vt:lpstr>Question #4- Who Am I?</vt:lpstr>
      <vt:lpstr>Anthropologist!</vt:lpstr>
      <vt:lpstr>Question #5- Who Am I?</vt:lpstr>
      <vt:lpstr>Anthropologist!</vt:lpstr>
      <vt:lpstr>Question #6</vt:lpstr>
      <vt:lpstr>Historians!</vt:lpstr>
      <vt:lpstr>Question #7</vt:lpstr>
      <vt:lpstr>Copy the chart below and match the job to its description</vt:lpstr>
      <vt:lpstr>How Did You Do?</vt:lpstr>
      <vt:lpstr>If you got them all right give yourself a pat on the back!</vt:lpstr>
      <vt:lpstr>Once you have finished the chart…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Jobs</dc:title>
  <dc:creator>Traci Landy</dc:creator>
  <cp:lastModifiedBy>Anne McGuirk</cp:lastModifiedBy>
  <cp:revision>3</cp:revision>
  <dcterms:created xsi:type="dcterms:W3CDTF">2011-03-03T18:58:50Z</dcterms:created>
  <dcterms:modified xsi:type="dcterms:W3CDTF">2011-03-03T18:59:19Z</dcterms:modified>
</cp:coreProperties>
</file>