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D9749E9-86CD-3846-9DDB-A3CD9D40143A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927CD6D-4B94-CB41-AB6A-A5990676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(5 minutes)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858" y="1492625"/>
            <a:ext cx="8109856" cy="4857375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US" sz="3200" dirty="0" smtClean="0"/>
              <a:t>Where does a light bulb get its energy?</a:t>
            </a:r>
          </a:p>
          <a:p>
            <a:pPr marL="457200" indent="-457200">
              <a:buAutoNum type="arabicParenBoth"/>
            </a:pPr>
            <a:r>
              <a:rPr lang="en-US" sz="3200" dirty="0" smtClean="0"/>
              <a:t>What type of energy </a:t>
            </a:r>
            <a:r>
              <a:rPr lang="en-US" sz="3200" dirty="0" err="1" smtClean="0"/>
              <a:t>conversion(s</a:t>
            </a:r>
            <a:r>
              <a:rPr lang="en-US" sz="3200" dirty="0" smtClean="0"/>
              <a:t>) take place inside of a light bulb?</a:t>
            </a:r>
          </a:p>
          <a:p>
            <a:pPr marL="457200" indent="-457200">
              <a:buAutoNum type="arabicParenBoth"/>
            </a:pPr>
            <a:r>
              <a:rPr lang="en-US" sz="3200" dirty="0" smtClean="0"/>
              <a:t>Do you think energy is lost or wasted as the forms change?  Why or why not?</a:t>
            </a:r>
          </a:p>
          <a:p>
            <a:pPr marL="457200" indent="-457200">
              <a:buAutoNum type="arabicParenBoth"/>
            </a:pP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143" y="4635500"/>
            <a:ext cx="1143000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600" y="4703538"/>
            <a:ext cx="1574800" cy="158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543" y="4635500"/>
            <a:ext cx="1143000" cy="1714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213" y="4635500"/>
            <a:ext cx="1574800" cy="158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028"/>
            <a:ext cx="7313613" cy="1264024"/>
          </a:xfrm>
        </p:spPr>
        <p:txBody>
          <a:bodyPr/>
          <a:lstStyle/>
          <a:p>
            <a:r>
              <a:rPr lang="en-US" dirty="0" smtClean="0"/>
              <a:t>This Week’s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0999" y="1093480"/>
          <a:ext cx="8363857" cy="565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520"/>
                <a:gridCol w="6297337"/>
              </a:tblGrid>
              <a:tr h="12211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Monday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Conservation of Energy</a:t>
                      </a:r>
                    </a:p>
                    <a:p>
                      <a:r>
                        <a:rPr lang="en-US" sz="2400" dirty="0" smtClean="0"/>
                        <a:t>Chapter 12 Section </a:t>
                      </a:r>
                      <a:r>
                        <a:rPr lang="en-US" sz="2400" dirty="0" smtClean="0"/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*</a:t>
                      </a:r>
                      <a:r>
                        <a:rPr lang="en-US" sz="2400" b="0" i="1" dirty="0" smtClean="0"/>
                        <a:t>homework tonight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122118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Tuesday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Further Investigation of the Law</a:t>
                      </a:r>
                      <a:r>
                        <a:rPr lang="en-US" sz="2400" baseline="0" dirty="0" smtClean="0"/>
                        <a:t> of Conservation of Energy</a:t>
                      </a:r>
                    </a:p>
                    <a:p>
                      <a:r>
                        <a:rPr lang="en-US" sz="2400" i="1" baseline="0" dirty="0" smtClean="0"/>
                        <a:t>*Completion of Study Island Pretest</a:t>
                      </a:r>
                      <a:endParaRPr lang="en-US" sz="2400" i="1" dirty="0"/>
                    </a:p>
                  </a:txBody>
                  <a:tcPr/>
                </a:tc>
              </a:tr>
              <a:tr h="84543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Bringing it all</a:t>
                      </a:r>
                      <a:r>
                        <a:rPr lang="en-US" sz="2400" baseline="0" dirty="0" smtClean="0"/>
                        <a:t> together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Study Island: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Energy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dirty="0" smtClean="0"/>
                        <a:t>*homework tonight</a:t>
                      </a:r>
                      <a:r>
                        <a:rPr lang="en-US" sz="2400" b="0" i="1" baseline="0" dirty="0" smtClean="0"/>
                        <a:t>               </a:t>
                      </a:r>
                      <a:r>
                        <a:rPr lang="en-US" sz="2400" b="0" i="1" dirty="0" smtClean="0"/>
                        <a:t>*study</a:t>
                      </a:r>
                      <a:r>
                        <a:rPr lang="en-US" sz="2400" b="0" i="1" baseline="0" dirty="0" smtClean="0"/>
                        <a:t> tonight!</a:t>
                      </a:r>
                      <a:endParaRPr lang="en-US" sz="2400" b="0" i="1" dirty="0" smtClean="0"/>
                    </a:p>
                  </a:txBody>
                  <a:tcPr/>
                </a:tc>
              </a:tr>
              <a:tr h="122118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Thursday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Weekly</a:t>
                      </a:r>
                      <a:r>
                        <a:rPr lang="en-US" sz="2400" baseline="0" dirty="0" smtClean="0"/>
                        <a:t> Quiz 10</a:t>
                      </a:r>
                    </a:p>
                    <a:p>
                      <a:r>
                        <a:rPr lang="en-US" sz="2400" i="1" baseline="0" dirty="0" smtClean="0"/>
                        <a:t>*This weekly quiz will be a good indicator of next week’s</a:t>
                      </a:r>
                      <a:r>
                        <a:rPr lang="en-US" sz="2400" i="1" baseline="0" dirty="0" smtClean="0"/>
                        <a:t> unit test!!!</a:t>
                      </a:r>
                      <a:endParaRPr lang="en-US" sz="2400" i="1" dirty="0"/>
                    </a:p>
                  </a:txBody>
                  <a:tcPr/>
                </a:tc>
              </a:tr>
              <a:tr h="80661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Friday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Bill Nye The</a:t>
                      </a:r>
                      <a:r>
                        <a:rPr lang="en-US" sz="2400" baseline="0" dirty="0" smtClean="0"/>
                        <a:t> Science Guy: Energy!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809"/>
            <a:ext cx="9144000" cy="1264024"/>
          </a:xfrm>
        </p:spPr>
        <p:txBody>
          <a:bodyPr/>
          <a:lstStyle/>
          <a:p>
            <a:r>
              <a:rPr lang="en-US" dirty="0" smtClean="0"/>
              <a:t>Instructions for Submitting Energy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71" y="1492625"/>
            <a:ext cx="8700577" cy="53653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those of you who</a:t>
            </a:r>
            <a:r>
              <a:rPr lang="en-US" dirty="0" smtClean="0"/>
              <a:t> have finished your letters but have not submitted them, please raise your hand.</a:t>
            </a:r>
          </a:p>
          <a:p>
            <a:pPr lvl="1"/>
            <a:r>
              <a:rPr lang="en-US" dirty="0" smtClean="0"/>
              <a:t>You have the next 3-4 minutes to quickly </a:t>
            </a:r>
            <a:r>
              <a:rPr lang="en-US" dirty="0" smtClean="0"/>
              <a:t>s</a:t>
            </a:r>
            <a:r>
              <a:rPr lang="en-US" dirty="0" smtClean="0"/>
              <a:t>ubmit them.</a:t>
            </a:r>
            <a:endParaRPr lang="en-US" dirty="0" smtClean="0"/>
          </a:p>
          <a:p>
            <a:r>
              <a:rPr lang="en-US" dirty="0" smtClean="0"/>
              <a:t>For those of you who have submitted your energy letters, please raise your hand.</a:t>
            </a:r>
          </a:p>
          <a:p>
            <a:pPr lvl="1"/>
            <a:r>
              <a:rPr lang="en-US" dirty="0" smtClean="0"/>
              <a:t>Ms. McGuirk will check her </a:t>
            </a:r>
            <a:r>
              <a:rPr lang="en-US" dirty="0" err="1" smtClean="0"/>
              <a:t>dropbox</a:t>
            </a:r>
            <a:r>
              <a:rPr lang="en-US" dirty="0" smtClean="0"/>
              <a:t> to make sure.</a:t>
            </a:r>
            <a:endParaRPr lang="en-US" dirty="0" smtClean="0"/>
          </a:p>
          <a:p>
            <a:r>
              <a:rPr lang="en-US" dirty="0" smtClean="0"/>
              <a:t>For those of you who have not finished or submitted your energy letters, it is your responsibility to finish and submit them on your own time.</a:t>
            </a:r>
          </a:p>
          <a:p>
            <a:pPr lvl="1"/>
            <a:r>
              <a:rPr lang="en-US" dirty="0" smtClean="0"/>
              <a:t>Morning homeroom time, study hall time, or any time that a teacher allows you to work on another classes’  work.</a:t>
            </a:r>
            <a:endParaRPr lang="en-US" dirty="0" smtClean="0"/>
          </a:p>
          <a:p>
            <a:r>
              <a:rPr lang="en-US" b="1" i="1" dirty="0" smtClean="0"/>
              <a:t>Those scholars who receive A letters: they  </a:t>
            </a:r>
            <a:r>
              <a:rPr lang="en-US" b="1" i="1" dirty="0" smtClean="0"/>
              <a:t>will be printed throughout the week, and will be mailed</a:t>
            </a:r>
            <a:r>
              <a:rPr lang="en-US" b="1" i="1" dirty="0" smtClean="0"/>
              <a:t> </a:t>
            </a:r>
            <a:r>
              <a:rPr lang="en-US" b="1" i="1" smtClean="0"/>
              <a:t>to Washington, D.C.! </a:t>
            </a:r>
            <a:r>
              <a:rPr lang="en-US" b="1" i="1" dirty="0" err="1" smtClean="0">
                <a:sym typeface="Wingdings"/>
              </a:rPr>
              <a:t>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64024"/>
          </a:xfrm>
        </p:spPr>
        <p:txBody>
          <a:bodyPr/>
          <a:lstStyle/>
          <a:p>
            <a:r>
              <a:rPr lang="en-US" dirty="0" smtClean="0"/>
              <a:t>Partner Reading</a:t>
            </a:r>
            <a:br>
              <a:rPr lang="en-US" dirty="0" smtClean="0"/>
            </a:br>
            <a:r>
              <a:rPr lang="en-US" sz="3500" i="1" dirty="0" smtClean="0"/>
              <a:t>Chapter 12 Section 3: Conservation of Energy</a:t>
            </a:r>
            <a:endParaRPr lang="en-US" sz="3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47838"/>
            <a:ext cx="9144000" cy="51101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Remember how we read from our textbook, </a:t>
            </a:r>
            <a:r>
              <a:rPr lang="en-US" b="1" dirty="0" smtClean="0"/>
              <a:t>stopping after each section </a:t>
            </a:r>
            <a:r>
              <a:rPr lang="en-US" dirty="0" smtClean="0"/>
              <a:t>to think about what we just read and answer questions.</a:t>
            </a:r>
          </a:p>
          <a:p>
            <a:r>
              <a:rPr lang="en-US" dirty="0" smtClean="0"/>
              <a:t>Today, you will practice reading your textbook with a </a:t>
            </a:r>
            <a:r>
              <a:rPr lang="en-US" b="1" dirty="0" smtClean="0"/>
              <a:t>partner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6 sections, </a:t>
            </a:r>
            <a:r>
              <a:rPr lang="en-US" b="1" dirty="0" smtClean="0"/>
              <a:t>so you will need to alternate reading aloud</a:t>
            </a:r>
            <a:r>
              <a:rPr lang="en-US" dirty="0" smtClean="0"/>
              <a:t>, each partner reading 3 sections.</a:t>
            </a:r>
          </a:p>
          <a:p>
            <a:r>
              <a:rPr lang="en-US" dirty="0" smtClean="0"/>
              <a:t>You may scoot your desks and/or chairs into a more isolated part of the room so that you and your partner can </a:t>
            </a:r>
            <a:r>
              <a:rPr lang="en-US" b="1" dirty="0" smtClean="0"/>
              <a:t>focus</a:t>
            </a:r>
            <a:r>
              <a:rPr lang="en-US" dirty="0" smtClean="0"/>
              <a:t>! </a:t>
            </a:r>
          </a:p>
          <a:p>
            <a:r>
              <a:rPr lang="en-US" dirty="0" smtClean="0"/>
              <a:t>Make sure you are staying </a:t>
            </a:r>
            <a:r>
              <a:rPr lang="en-US" b="1" dirty="0" smtClean="0"/>
              <a:t>on-task </a:t>
            </a:r>
            <a:r>
              <a:rPr lang="en-US" dirty="0" smtClean="0"/>
              <a:t>and being </a:t>
            </a:r>
            <a:r>
              <a:rPr lang="en-US" b="1" dirty="0" smtClean="0"/>
              <a:t>respectfu</a:t>
            </a:r>
            <a:r>
              <a:rPr lang="en-US" dirty="0" smtClean="0"/>
              <a:t>l of other pairs around you, I will be circulating the room to make sure you are making the right choices and to answer any questions your might have!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1843</TotalTime>
  <Words>400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Studio</vt:lpstr>
      <vt:lpstr>Catalyst (5 minutes)</vt:lpstr>
      <vt:lpstr>This Week’s Agenda</vt:lpstr>
      <vt:lpstr>Instructions for Submitting Energy Letters</vt:lpstr>
      <vt:lpstr>Partner Reading Chapter 12 Section 3: Conservation of Energy</vt:lpstr>
    </vt:vector>
  </TitlesOfParts>
  <Company>Power Center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(5 minutes)</dc:title>
  <dc:creator>Anne McGuirk</dc:creator>
  <cp:lastModifiedBy>Anne McGuirk</cp:lastModifiedBy>
  <cp:revision>4</cp:revision>
  <dcterms:created xsi:type="dcterms:W3CDTF">2010-10-24T22:26:03Z</dcterms:created>
  <dcterms:modified xsi:type="dcterms:W3CDTF">2010-10-25T12:25:37Z</dcterms:modified>
</cp:coreProperties>
</file>