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6" r:id="rId3"/>
    <p:sldId id="259" r:id="rId4"/>
    <p:sldId id="264" r:id="rId5"/>
    <p:sldId id="265" r:id="rId6"/>
    <p:sldId id="258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3CAC4F4-0444-D842-8226-37AB3DE7E8C5}" type="datetimeFigureOut">
              <a:rPr lang="en-US" smtClean="0"/>
              <a:pPr/>
              <a:t>10/11/10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08E5F5C-5BAC-9C49-B782-E5C525EDA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pop.com/science/energy/formsofenerg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Catalyst </a:t>
            </a:r>
            <a:r>
              <a:rPr lang="en-US" dirty="0" smtClean="0"/>
              <a:t>(5 minutes)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4002" y="1492625"/>
            <a:ext cx="8744857" cy="4893661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Describe the energy conversions taking place in the following descriptions (there may be more than 1):</a:t>
            </a:r>
          </a:p>
          <a:p>
            <a:pPr marL="457200" indent="-457200">
              <a:buAutoNum type="arabicParenBoth"/>
            </a:pPr>
            <a:r>
              <a:rPr lang="en-US" sz="3200" b="1" dirty="0" smtClean="0"/>
              <a:t>When a tree’s wood is burned, fire creates heat and light.</a:t>
            </a:r>
          </a:p>
          <a:p>
            <a:pPr marL="457200" indent="-457200">
              <a:buAutoNum type="arabicParenBoth"/>
            </a:pPr>
            <a:r>
              <a:rPr lang="en-US" sz="3200" b="1" dirty="0" smtClean="0"/>
              <a:t>In a power plant, a turbine spins to produce electricity.</a:t>
            </a:r>
          </a:p>
          <a:p>
            <a:pPr marL="457200" indent="-457200">
              <a:buAutoNum type="arabicParenBoth"/>
            </a:pPr>
            <a:r>
              <a:rPr lang="en-US" sz="3200" b="1" dirty="0" smtClean="0"/>
              <a:t>Batteries inside a toy allow the toy to light up and spin around.</a:t>
            </a:r>
            <a:endParaRPr lang="en-US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6" y="203678"/>
            <a:ext cx="8588867" cy="6654321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Put together your week’s catalyst for collection!</a:t>
            </a:r>
            <a:endParaRPr lang="en-US" sz="3000" b="1" dirty="0" smtClean="0"/>
          </a:p>
          <a:p>
            <a:r>
              <a:rPr lang="en-US" sz="3000" b="1" dirty="0" smtClean="0"/>
              <a:t>There will only be two to turn in today!</a:t>
            </a:r>
          </a:p>
          <a:p>
            <a:r>
              <a:rPr lang="en-US" sz="3000" b="1" dirty="0" smtClean="0"/>
              <a:t>MAKE </a:t>
            </a:r>
            <a:r>
              <a:rPr lang="en-US" sz="3000" b="1" dirty="0" smtClean="0"/>
              <a:t>SURE YOUR </a:t>
            </a:r>
            <a:r>
              <a:rPr lang="en-US" sz="3000" b="1" dirty="0" smtClean="0"/>
              <a:t>NOTECARDS from this week </a:t>
            </a:r>
            <a:r>
              <a:rPr lang="en-US" sz="3000" b="1" dirty="0" smtClean="0"/>
              <a:t>ARE HOLE-PUNCHED &amp; added to the ENERGY </a:t>
            </a:r>
            <a:r>
              <a:rPr lang="en-US" sz="3000" b="1" dirty="0" smtClean="0"/>
              <a:t>section (behind the orange </a:t>
            </a:r>
            <a:r>
              <a:rPr lang="en-US" sz="3000" b="1" dirty="0" err="1" smtClean="0"/>
              <a:t>notecard</a:t>
            </a:r>
            <a:r>
              <a:rPr lang="en-US" sz="3000" b="1" dirty="0" smtClean="0"/>
              <a:t>)</a:t>
            </a:r>
            <a:r>
              <a:rPr lang="en-US" sz="3000" b="1" dirty="0" smtClean="0"/>
              <a:t> </a:t>
            </a:r>
            <a:r>
              <a:rPr lang="en-US" sz="3000" b="1" dirty="0" smtClean="0"/>
              <a:t>of your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vocab</a:t>
            </a:r>
            <a:r>
              <a:rPr lang="en-US" sz="3000" b="1" dirty="0" smtClean="0"/>
              <a:t> </a:t>
            </a:r>
            <a:r>
              <a:rPr lang="en-US" sz="3000" b="1" dirty="0" smtClean="0"/>
              <a:t>ring!</a:t>
            </a:r>
            <a:endParaRPr lang="en-US" sz="3000" b="1" dirty="0" smtClean="0"/>
          </a:p>
          <a:p>
            <a:r>
              <a:rPr lang="en-US" sz="3000" b="1" dirty="0" smtClean="0"/>
              <a:t>Put the following into the right side of your green folder so that you can take it home &amp; </a:t>
            </a:r>
            <a:r>
              <a:rPr lang="en-US" sz="3000" b="1" u="sng" dirty="0" smtClean="0"/>
              <a:t>study </a:t>
            </a:r>
            <a:r>
              <a:rPr lang="en-US" sz="3000" b="1" dirty="0" smtClean="0"/>
              <a:t>this weekend:</a:t>
            </a:r>
          </a:p>
          <a:p>
            <a:pPr lvl="1"/>
            <a:r>
              <a:rPr lang="en-US" sz="2800" b="1" dirty="0" smtClean="0"/>
              <a:t>Cornell notes from Friday (10/8)</a:t>
            </a:r>
          </a:p>
          <a:p>
            <a:pPr lvl="1"/>
            <a:r>
              <a:rPr lang="en-US" sz="2800" b="1" dirty="0" smtClean="0"/>
              <a:t>Partner Reading Worksheet from today.</a:t>
            </a:r>
          </a:p>
          <a:p>
            <a:pPr lvl="1"/>
            <a:r>
              <a:rPr lang="en-US" sz="2800" b="1" dirty="0" smtClean="0"/>
              <a:t>The </a:t>
            </a:r>
            <a:r>
              <a:rPr lang="en-US" sz="2800" b="1" dirty="0" err="1" smtClean="0"/>
              <a:t>Webquest</a:t>
            </a:r>
            <a:r>
              <a:rPr lang="en-US" sz="2800" b="1" dirty="0" smtClean="0"/>
              <a:t> you will receive today. </a:t>
            </a:r>
          </a:p>
          <a:p>
            <a:pPr lvl="1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sz="3200" i="1" dirty="0" smtClean="0"/>
              <a:t>Looking at Real Examples of Energy Conversions:</a:t>
            </a:r>
            <a:br>
              <a:rPr lang="en-US" sz="3200" i="1" dirty="0" smtClean="0"/>
            </a:br>
            <a:r>
              <a:rPr lang="en-US" sz="3200" dirty="0" smtClean="0"/>
              <a:t>Get those sand particles moving!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7838"/>
            <a:ext cx="9144000" cy="511016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Temperature of sand before:       _________ °F</a:t>
            </a:r>
          </a:p>
          <a:p>
            <a:r>
              <a:rPr lang="en-US" sz="3500" dirty="0" smtClean="0"/>
              <a:t>Temperature of sand after:           _________ °F</a:t>
            </a:r>
          </a:p>
          <a:p>
            <a:r>
              <a:rPr lang="en-US" sz="3500" dirty="0" smtClean="0"/>
              <a:t>Why was the sand a different temperature after than before?</a:t>
            </a:r>
          </a:p>
          <a:p>
            <a:r>
              <a:rPr lang="en-US" sz="3500" i="1" dirty="0" smtClean="0"/>
              <a:t>The faster particles move, the hotter an object!</a:t>
            </a:r>
            <a:endParaRPr lang="en-US" sz="35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sz="3200" i="1" dirty="0" smtClean="0"/>
              <a:t>Looking at Real Examples of Energy Conversions:</a:t>
            </a:r>
            <a:br>
              <a:rPr lang="en-US" sz="3200" i="1" dirty="0" smtClean="0"/>
            </a:br>
            <a:r>
              <a:rPr lang="en-US" sz="3200" dirty="0" smtClean="0"/>
              <a:t>BLOW DRYER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7838"/>
            <a:ext cx="9144000" cy="51101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Observe very carefully everything that is involved in turning the blow dryer on</a:t>
            </a:r>
          </a:p>
          <a:p>
            <a:r>
              <a:rPr lang="en-US" sz="3200" dirty="0" smtClean="0"/>
              <a:t>What do you see, hear, feel when the blow dryer was turned on?</a:t>
            </a:r>
          </a:p>
          <a:p>
            <a:r>
              <a:rPr lang="en-US" sz="3200" dirty="0" smtClean="0"/>
              <a:t>What energy conversions are taking place here?</a:t>
            </a:r>
          </a:p>
          <a:p>
            <a:pPr>
              <a:buNone/>
            </a:pPr>
            <a:r>
              <a:rPr lang="en-US" sz="3200" i="1" dirty="0" smtClean="0"/>
              <a:t>		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 </a:t>
            </a:r>
            <a:r>
              <a:rPr lang="en-US" sz="3200" i="1" dirty="0" smtClean="0"/>
              <a:t>_________ energy </a:t>
            </a:r>
          </a:p>
          <a:p>
            <a:pPr>
              <a:buNone/>
            </a:pPr>
            <a:r>
              <a:rPr lang="en-US" sz="3200" i="1" dirty="0" smtClean="0"/>
              <a:t>		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</a:t>
            </a:r>
            <a:r>
              <a:rPr lang="en-US" sz="3200" i="1" dirty="0" smtClean="0"/>
              <a:t>_________ energy </a:t>
            </a:r>
          </a:p>
          <a:p>
            <a:pPr>
              <a:buNone/>
            </a:pPr>
            <a:r>
              <a:rPr lang="en-US" sz="3200" i="1" dirty="0" smtClean="0"/>
              <a:t>		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</a:t>
            </a:r>
            <a:r>
              <a:rPr lang="en-US" sz="3200" i="1" dirty="0" smtClean="0"/>
              <a:t>_________ energy 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sz="3200" i="1" dirty="0" smtClean="0"/>
              <a:t>Looking at Real Examples of Energy Conversions:</a:t>
            </a:r>
            <a:br>
              <a:rPr lang="en-US" sz="3200" i="1" dirty="0" smtClean="0"/>
            </a:br>
            <a:r>
              <a:rPr lang="en-US" sz="3200" dirty="0" smtClean="0"/>
              <a:t>FAN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47838"/>
            <a:ext cx="9144000" cy="51101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Observe very carefully everything that is involved in turning the fan on</a:t>
            </a:r>
          </a:p>
          <a:p>
            <a:r>
              <a:rPr lang="en-US" sz="3200" dirty="0" smtClean="0"/>
              <a:t>What do you see, hear, feel when the fan was turned on?</a:t>
            </a:r>
          </a:p>
          <a:p>
            <a:r>
              <a:rPr lang="en-US" sz="3200" dirty="0" smtClean="0"/>
              <a:t>What energy conversions are taking place here?</a:t>
            </a:r>
          </a:p>
          <a:p>
            <a:pPr>
              <a:buNone/>
            </a:pPr>
            <a:r>
              <a:rPr lang="en-US" sz="3200" dirty="0" smtClean="0"/>
              <a:t>		</a:t>
            </a:r>
            <a:r>
              <a:rPr lang="en-US" sz="3200" i="1" dirty="0" smtClean="0"/>
              <a:t>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 </a:t>
            </a:r>
            <a:r>
              <a:rPr lang="en-US" sz="3200" i="1" dirty="0" smtClean="0"/>
              <a:t>_________ energy </a:t>
            </a:r>
          </a:p>
          <a:p>
            <a:pPr>
              <a:buNone/>
            </a:pPr>
            <a:r>
              <a:rPr lang="en-US" sz="3200" i="1" dirty="0" smtClean="0"/>
              <a:t>		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</a:t>
            </a:r>
            <a:r>
              <a:rPr lang="en-US" sz="3200" i="1" dirty="0" smtClean="0"/>
              <a:t>_________ energy </a:t>
            </a:r>
          </a:p>
          <a:p>
            <a:pPr>
              <a:buNone/>
            </a:pPr>
            <a:r>
              <a:rPr lang="en-US" sz="3200" i="1" dirty="0" smtClean="0"/>
              <a:t>		_________ energy </a:t>
            </a:r>
            <a:r>
              <a:rPr lang="en-US" sz="3200" i="1" dirty="0" err="1" smtClean="0">
                <a:sym typeface="Wingdings"/>
              </a:rPr>
              <a:t></a:t>
            </a:r>
            <a:r>
              <a:rPr lang="en-US" sz="3200" i="1" dirty="0" smtClean="0">
                <a:sym typeface="Wingdings"/>
              </a:rPr>
              <a:t> </a:t>
            </a:r>
            <a:r>
              <a:rPr lang="en-US" sz="3200" i="1" dirty="0" smtClean="0"/>
              <a:t>_________ energy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64024"/>
          </a:xfrm>
        </p:spPr>
        <p:txBody>
          <a:bodyPr/>
          <a:lstStyle/>
          <a:p>
            <a:r>
              <a:rPr lang="en-US" dirty="0" smtClean="0"/>
              <a:t>Partner Reading</a:t>
            </a:r>
            <a:br>
              <a:rPr lang="en-US" dirty="0" smtClean="0"/>
            </a:br>
            <a:r>
              <a:rPr lang="en-US" sz="3800" i="1" dirty="0" smtClean="0"/>
              <a:t>Chapter 12 Section 2: Energy Conversions</a:t>
            </a:r>
            <a:endParaRPr lang="en-US" sz="3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47838"/>
            <a:ext cx="9144000" cy="5110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Today, you will finish reading your textbook with a </a:t>
            </a:r>
            <a:r>
              <a:rPr lang="en-US" b="1" dirty="0" smtClean="0"/>
              <a:t>partner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may scoot your desks and/or chairs into a more isolated part of the room so that you and your partner can </a:t>
            </a:r>
            <a:r>
              <a:rPr lang="en-US" b="1" dirty="0" smtClean="0"/>
              <a:t>focus</a:t>
            </a:r>
            <a:r>
              <a:rPr lang="en-US" dirty="0" smtClean="0"/>
              <a:t>! </a:t>
            </a:r>
          </a:p>
          <a:p>
            <a:r>
              <a:rPr lang="en-US" dirty="0" smtClean="0"/>
              <a:t>Make sure you are staying </a:t>
            </a:r>
            <a:r>
              <a:rPr lang="en-US" b="1" dirty="0" smtClean="0"/>
              <a:t>on-task </a:t>
            </a:r>
            <a:r>
              <a:rPr lang="en-US" dirty="0" smtClean="0"/>
              <a:t>and being </a:t>
            </a:r>
            <a:r>
              <a:rPr lang="en-US" b="1" dirty="0" smtClean="0"/>
              <a:t>respectfu</a:t>
            </a:r>
            <a:r>
              <a:rPr lang="en-US" dirty="0" smtClean="0"/>
              <a:t>l of other pairs around you, I will be circulating the room to make sure you are making the right choices and to answer any questions your might have!</a:t>
            </a:r>
          </a:p>
          <a:p>
            <a:r>
              <a:rPr lang="en-US" dirty="0" smtClean="0"/>
              <a:t>When you and your partner are done, </a:t>
            </a:r>
            <a:r>
              <a:rPr lang="en-US" b="1" dirty="0" smtClean="0"/>
              <a:t>you must raise your hand so that Ms. McGuirk can make sure your answers are right</a:t>
            </a:r>
            <a:r>
              <a:rPr lang="en-US" dirty="0" smtClean="0"/>
              <a:t>, </a:t>
            </a:r>
          </a:p>
          <a:p>
            <a:r>
              <a:rPr lang="en-US" b="1" dirty="0" smtClean="0"/>
              <a:t>And only then </a:t>
            </a:r>
            <a:r>
              <a:rPr lang="en-US" dirty="0" smtClean="0"/>
              <a:t>will you receive a Web Quest worksheet to get our your laptops</a:t>
            </a:r>
            <a:r>
              <a:rPr lang="en-US" dirty="0" smtClean="0"/>
              <a:t>! </a:t>
            </a:r>
            <a:r>
              <a:rPr lang="en-US" b="1" dirty="0" smtClean="0"/>
              <a:t>Go on my </a:t>
            </a:r>
            <a:r>
              <a:rPr lang="en-US" b="1" dirty="0" err="1" smtClean="0"/>
              <a:t>Quia</a:t>
            </a:r>
            <a:r>
              <a:rPr lang="en-US" b="1" dirty="0" smtClean="0"/>
              <a:t> and get started independently!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28"/>
            <a:ext cx="9144000" cy="1264024"/>
          </a:xfrm>
        </p:spPr>
        <p:txBody>
          <a:bodyPr/>
          <a:lstStyle/>
          <a:p>
            <a:r>
              <a:rPr lang="en-US" u="sng" dirty="0" smtClean="0"/>
              <a:t>Homework</a:t>
            </a:r>
            <a:r>
              <a:rPr lang="en-US" u="sng" dirty="0" smtClean="0"/>
              <a:t> This Weekend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51984"/>
            <a:ext cx="9144000" cy="430333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Make an </a:t>
            </a:r>
            <a:r>
              <a:rPr lang="en-US" sz="2800" b="1" dirty="0" smtClean="0"/>
              <a:t>ENERGY COLLAGE.</a:t>
            </a:r>
          </a:p>
          <a:p>
            <a:r>
              <a:rPr lang="en-US" sz="2800" dirty="0" smtClean="0"/>
              <a:t>Use </a:t>
            </a:r>
            <a:r>
              <a:rPr lang="en-US" sz="2800" b="1" dirty="0" smtClean="0"/>
              <a:t>1 sheet </a:t>
            </a:r>
            <a:r>
              <a:rPr lang="en-US" sz="2800" dirty="0" smtClean="0"/>
              <a:t>of construction paper or computer paper.</a:t>
            </a:r>
          </a:p>
          <a:p>
            <a:r>
              <a:rPr lang="en-US" sz="2800" b="1" dirty="0" smtClean="0"/>
              <a:t>Use pictures </a:t>
            </a:r>
            <a:r>
              <a:rPr lang="en-US" sz="2800" dirty="0" smtClean="0"/>
              <a:t>from magazines, newspapers, the Internet, or you can draw pictures.</a:t>
            </a:r>
          </a:p>
          <a:p>
            <a:r>
              <a:rPr lang="en-US" sz="2800" dirty="0" smtClean="0"/>
              <a:t>You must have pictures that represent </a:t>
            </a:r>
            <a:r>
              <a:rPr lang="en-US" sz="2800" b="1" dirty="0" smtClean="0"/>
              <a:t>at least 5 different forms </a:t>
            </a:r>
            <a:r>
              <a:rPr lang="en-US" sz="2800" dirty="0" smtClean="0"/>
              <a:t>of energy on your collage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Make sure you study your terms and how energy can change!</a:t>
            </a:r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" y="5551756"/>
            <a:ext cx="9144000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ts val="56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Weekly Quiz 9 is </a:t>
            </a:r>
            <a:r>
              <a:rPr lang="en-US" sz="5400" b="1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ON </a:t>
            </a:r>
            <a:r>
              <a:rPr lang="en-US" sz="5400" b="1" u="sng" noProof="0" dirty="0" smtClean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MONDAY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gradFill>
                <a:gsLst>
                  <a:gs pos="5000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Night:</a:t>
            </a:r>
            <a:br>
              <a:rPr lang="en-US" dirty="0" smtClean="0"/>
            </a:br>
            <a:r>
              <a:rPr lang="en-US" dirty="0" smtClean="0"/>
              <a:t>Monday, October 25</a:t>
            </a:r>
            <a:r>
              <a:rPr lang="en-US" baseline="30000" dirty="0" smtClean="0"/>
              <a:t>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0" y="1747838"/>
            <a:ext cx="8770520" cy="5110162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The country that the most scholars voted on is:</a:t>
            </a:r>
          </a:p>
          <a:p>
            <a:pPr>
              <a:buNone/>
            </a:pPr>
            <a:r>
              <a:rPr lang="en-US" sz="2800" b="1" dirty="0" smtClean="0"/>
              <a:t>				    CHINA!</a:t>
            </a:r>
          </a:p>
          <a:p>
            <a:r>
              <a:rPr lang="en-US" sz="2800" b="1" dirty="0" smtClean="0"/>
              <a:t>Everyone will receive their assigned task today.</a:t>
            </a:r>
          </a:p>
          <a:p>
            <a:r>
              <a:rPr lang="en-US" sz="2800" b="1" dirty="0" smtClean="0"/>
              <a:t>You will study hall today to conduct research and start writing a rough draft of your assignment.</a:t>
            </a:r>
          </a:p>
          <a:p>
            <a:r>
              <a:rPr lang="en-US" sz="2800" b="1" dirty="0" smtClean="0"/>
              <a:t>You will need to complete the final draft of your assignment on your own time.</a:t>
            </a:r>
          </a:p>
          <a:p>
            <a:r>
              <a:rPr lang="en-US" sz="2800" b="1" dirty="0" smtClean="0"/>
              <a:t>Every assignment needs to be typed with at least one picture, image, or diagram to accompany it.</a:t>
            </a:r>
          </a:p>
          <a:p>
            <a:r>
              <a:rPr lang="en-US" sz="2800" b="1" dirty="0" smtClean="0"/>
              <a:t>Every scholars’ assignment is due on Thursday, October 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!</a:t>
            </a:r>
          </a:p>
          <a:p>
            <a:endParaRPr lang="en-US" sz="28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06713"/>
            <a:ext cx="7313613" cy="223157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BrainPop Video: 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2" y="3338286"/>
            <a:ext cx="8146142" cy="271289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you watch the video, listen carefully to how Tim &amp; Moby explains energy</a:t>
            </a:r>
          </a:p>
          <a:p>
            <a:r>
              <a:rPr lang="en-US" sz="3200" dirty="0" smtClean="0"/>
              <a:t>We will have questions using our whiteboard after the video!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6059</TotalTime>
  <Words>682</Words>
  <Application>Microsoft Macintosh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Studio</vt:lpstr>
      <vt:lpstr>Catalyst (5 minutes)</vt:lpstr>
      <vt:lpstr>Slide 2</vt:lpstr>
      <vt:lpstr>Looking at Real Examples of Energy Conversions: Get those sand particles moving!</vt:lpstr>
      <vt:lpstr>Looking at Real Examples of Energy Conversions: BLOW DRYER</vt:lpstr>
      <vt:lpstr>Looking at Real Examples of Energy Conversions: FAN</vt:lpstr>
      <vt:lpstr>Partner Reading Chapter 12 Section 2: Energy Conversions</vt:lpstr>
      <vt:lpstr>Homework This Weekend</vt:lpstr>
      <vt:lpstr>Literacy Night: Monday, October 25th</vt:lpstr>
      <vt:lpstr>BrainPop Video: Forms of Energy</vt:lpstr>
    </vt:vector>
  </TitlesOfParts>
  <Company>Power Center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(5 minutes)</dc:title>
  <dc:creator>Anne McGuirk</dc:creator>
  <cp:lastModifiedBy>Anne McGuirk</cp:lastModifiedBy>
  <cp:revision>4</cp:revision>
  <dcterms:created xsi:type="dcterms:W3CDTF">2010-10-11T18:09:23Z</dcterms:created>
  <dcterms:modified xsi:type="dcterms:W3CDTF">2010-10-15T12:16:19Z</dcterms:modified>
</cp:coreProperties>
</file>