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E6F4009-6011-FE45-A2CB-251D97D41BAF}" type="datetimeFigureOut">
              <a:rPr lang="en-US" smtClean="0"/>
              <a:pPr/>
              <a:t>10/14/10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C192CA9-F8E6-3649-BD07-AAB0F63BB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pop.com/science/energy/formsofenergy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Catalyst </a:t>
            </a:r>
            <a:r>
              <a:rPr lang="en-US" dirty="0" smtClean="0"/>
              <a:t>(5 minutes)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92625"/>
            <a:ext cx="8362270" cy="512951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600" i="1" dirty="0" smtClean="0"/>
              <a:t>Read the following definitions.  Use your Cornell notes and </a:t>
            </a:r>
            <a:r>
              <a:rPr lang="en-US" sz="2600" i="1" dirty="0" err="1" smtClean="0"/>
              <a:t>notecards</a:t>
            </a:r>
            <a:r>
              <a:rPr lang="en-US" sz="2600" i="1" dirty="0" smtClean="0"/>
              <a:t> to help you identify which terms from yesterday’s lesson matches the definitions:</a:t>
            </a:r>
          </a:p>
          <a:p>
            <a:pPr marL="457200" indent="-457200">
              <a:buAutoNum type="arabicParenBoth"/>
            </a:pPr>
            <a:r>
              <a:rPr lang="en-US" sz="2600" dirty="0" smtClean="0"/>
              <a:t>This form of energy is created by the motion of particles within an object.  </a:t>
            </a:r>
            <a:r>
              <a:rPr lang="en-US" sz="2600" b="1" dirty="0" smtClean="0"/>
              <a:t>Temperature </a:t>
            </a:r>
            <a:r>
              <a:rPr lang="en-US" sz="2600" dirty="0" smtClean="0"/>
              <a:t>depends on this form of energy.</a:t>
            </a:r>
          </a:p>
          <a:p>
            <a:pPr marL="457200" indent="-457200">
              <a:buAutoNum type="arabicParenBoth"/>
            </a:pPr>
            <a:r>
              <a:rPr lang="en-US" sz="2600" dirty="0" smtClean="0"/>
              <a:t>This form of energy is the total energy of </a:t>
            </a:r>
            <a:r>
              <a:rPr lang="en-US" sz="2600" b="1" dirty="0" smtClean="0"/>
              <a:t>motion </a:t>
            </a:r>
            <a:r>
              <a:rPr lang="en-US" sz="2600" dirty="0" smtClean="0"/>
              <a:t>and position. </a:t>
            </a:r>
          </a:p>
          <a:p>
            <a:pPr marL="457200" indent="-457200">
              <a:buAutoNum type="arabicParenBoth"/>
            </a:pPr>
            <a:r>
              <a:rPr lang="en-US" sz="2600" dirty="0" smtClean="0"/>
              <a:t>This form of energy is made from the </a:t>
            </a:r>
            <a:r>
              <a:rPr lang="en-US" sz="2600" b="1" dirty="0" smtClean="0"/>
              <a:t>vibrations </a:t>
            </a:r>
            <a:r>
              <a:rPr lang="en-US" sz="2600" dirty="0" smtClean="0"/>
              <a:t>of an object.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dirty="0" smtClean="0"/>
              <a:t>Partner Reading</a:t>
            </a:r>
            <a:br>
              <a:rPr lang="en-US" dirty="0" smtClean="0"/>
            </a:br>
            <a:r>
              <a:rPr lang="en-US" sz="3800" i="1" dirty="0" smtClean="0"/>
              <a:t>Chapter 12 Section 2: Energy Conversions</a:t>
            </a:r>
            <a:endParaRPr lang="en-US" sz="3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47838"/>
            <a:ext cx="9144000" cy="51101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Remember how we read from our textbook, </a:t>
            </a:r>
            <a:r>
              <a:rPr lang="en-US" b="1" dirty="0" smtClean="0"/>
              <a:t>stopping after each section </a:t>
            </a:r>
            <a:r>
              <a:rPr lang="en-US" dirty="0" smtClean="0"/>
              <a:t>to think about what we just read and answer questions.</a:t>
            </a:r>
          </a:p>
          <a:p>
            <a:r>
              <a:rPr lang="en-US" dirty="0" smtClean="0"/>
              <a:t>Today, you will practice reading your textbook with a </a:t>
            </a:r>
            <a:r>
              <a:rPr lang="en-US" b="1" dirty="0" smtClean="0"/>
              <a:t>partner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5 sections, </a:t>
            </a:r>
            <a:r>
              <a:rPr lang="en-US" b="1" dirty="0" smtClean="0"/>
              <a:t>so you will need to alternate reading aloud</a:t>
            </a:r>
            <a:r>
              <a:rPr lang="en-US" dirty="0" smtClean="0"/>
              <a:t>, and one partner will read 3 sections while one partner reads 2 sections.</a:t>
            </a:r>
          </a:p>
          <a:p>
            <a:r>
              <a:rPr lang="en-US" dirty="0" smtClean="0"/>
              <a:t>You may scoot your desks and/or chairs into a more isolated part of the room so that you and your partner can </a:t>
            </a:r>
            <a:r>
              <a:rPr lang="en-US" b="1" dirty="0" smtClean="0"/>
              <a:t>focus</a:t>
            </a:r>
            <a:r>
              <a:rPr lang="en-US" dirty="0" smtClean="0"/>
              <a:t>! </a:t>
            </a:r>
          </a:p>
          <a:p>
            <a:r>
              <a:rPr lang="en-US" dirty="0" smtClean="0"/>
              <a:t>Make sure you are staying </a:t>
            </a:r>
            <a:r>
              <a:rPr lang="en-US" b="1" dirty="0" smtClean="0"/>
              <a:t>on-task </a:t>
            </a:r>
            <a:r>
              <a:rPr lang="en-US" dirty="0" smtClean="0"/>
              <a:t>and being </a:t>
            </a:r>
            <a:r>
              <a:rPr lang="en-US" b="1" dirty="0" smtClean="0"/>
              <a:t>respectfu</a:t>
            </a:r>
            <a:r>
              <a:rPr lang="en-US" dirty="0" smtClean="0"/>
              <a:t>l of other pairs around you, I will be circulating the room to make sure you are making the right choices and to answer any questions your might have!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sz="3200" i="1" dirty="0" smtClean="0"/>
              <a:t>Looking at Real Examples of Energy Conversions:</a:t>
            </a:r>
            <a:br>
              <a:rPr lang="en-US" sz="3200" i="1" dirty="0" smtClean="0"/>
            </a:br>
            <a:r>
              <a:rPr lang="en-US" sz="3200" dirty="0" smtClean="0"/>
              <a:t>BLOW DRYER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7838"/>
            <a:ext cx="9144000" cy="511016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Observe very carefully everything that is involved in turning the blow dryer on</a:t>
            </a:r>
          </a:p>
          <a:p>
            <a:r>
              <a:rPr lang="en-US" sz="3200" dirty="0" smtClean="0"/>
              <a:t>What do you see, hear, feel when the blow dryer was turned on?</a:t>
            </a:r>
          </a:p>
          <a:p>
            <a:r>
              <a:rPr lang="en-US" sz="3200" dirty="0" smtClean="0"/>
              <a:t>What energy conversions are taking place here?</a:t>
            </a:r>
          </a:p>
          <a:p>
            <a:pPr>
              <a:buNone/>
            </a:pPr>
            <a:r>
              <a:rPr lang="en-US" sz="3200" i="1" dirty="0" smtClean="0"/>
              <a:t>		_________ energy </a:t>
            </a:r>
            <a:r>
              <a:rPr lang="en-US" sz="3200" i="1" dirty="0" err="1" smtClean="0">
                <a:sym typeface="Wingdings"/>
              </a:rPr>
              <a:t></a:t>
            </a:r>
            <a:r>
              <a:rPr lang="en-US" sz="3200" i="1" dirty="0" smtClean="0">
                <a:sym typeface="Wingdings"/>
              </a:rPr>
              <a:t>  </a:t>
            </a:r>
            <a:r>
              <a:rPr lang="en-US" sz="3200" i="1" dirty="0" smtClean="0"/>
              <a:t>_________ energy </a:t>
            </a:r>
          </a:p>
          <a:p>
            <a:pPr>
              <a:buNone/>
            </a:pPr>
            <a:r>
              <a:rPr lang="en-US" sz="3200" i="1" dirty="0" smtClean="0"/>
              <a:t>		_________ energy </a:t>
            </a:r>
            <a:r>
              <a:rPr lang="en-US" sz="3200" i="1" dirty="0" err="1" smtClean="0">
                <a:sym typeface="Wingdings"/>
              </a:rPr>
              <a:t></a:t>
            </a:r>
            <a:r>
              <a:rPr lang="en-US" sz="3200" i="1" dirty="0" smtClean="0">
                <a:sym typeface="Wingdings"/>
              </a:rPr>
              <a:t> </a:t>
            </a:r>
            <a:r>
              <a:rPr lang="en-US" sz="3200" i="1" dirty="0" smtClean="0"/>
              <a:t>_________ energy </a:t>
            </a:r>
          </a:p>
          <a:p>
            <a:pPr>
              <a:buNone/>
            </a:pPr>
            <a:r>
              <a:rPr lang="en-US" sz="3200" i="1" dirty="0" smtClean="0"/>
              <a:t>		_________ energy </a:t>
            </a:r>
            <a:r>
              <a:rPr lang="en-US" sz="3200" i="1" dirty="0" err="1" smtClean="0">
                <a:sym typeface="Wingdings"/>
              </a:rPr>
              <a:t></a:t>
            </a:r>
            <a:r>
              <a:rPr lang="en-US" sz="3200" i="1" dirty="0" smtClean="0">
                <a:sym typeface="Wingdings"/>
              </a:rPr>
              <a:t> </a:t>
            </a:r>
            <a:r>
              <a:rPr lang="en-US" sz="3200" i="1" dirty="0" smtClean="0"/>
              <a:t>_________ energy </a:t>
            </a: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sz="3200" i="1" dirty="0" smtClean="0"/>
              <a:t>Looking at Real Examples of Energy Conversions:</a:t>
            </a:r>
            <a:br>
              <a:rPr lang="en-US" sz="3200" i="1" dirty="0" smtClean="0"/>
            </a:br>
            <a:r>
              <a:rPr lang="en-US" sz="3200" dirty="0" smtClean="0"/>
              <a:t>MATCH BEING LIT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7838"/>
            <a:ext cx="9144000" cy="511016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Observe very carefully everything that is involved in lighting the match</a:t>
            </a:r>
          </a:p>
          <a:p>
            <a:r>
              <a:rPr lang="en-US" sz="3200" dirty="0" smtClean="0"/>
              <a:t>What do you see, hear, feel when the match was being lit?</a:t>
            </a:r>
          </a:p>
          <a:p>
            <a:r>
              <a:rPr lang="en-US" sz="3200" dirty="0" smtClean="0"/>
              <a:t>What energy conversions are taking place here?</a:t>
            </a:r>
            <a:endParaRPr lang="en-US" sz="3000" dirty="0" smtClean="0"/>
          </a:p>
          <a:p>
            <a:pPr>
              <a:buNone/>
            </a:pPr>
            <a:r>
              <a:rPr lang="en-US" sz="3200" i="1" dirty="0" smtClean="0"/>
              <a:t>		_________ energy </a:t>
            </a:r>
            <a:r>
              <a:rPr lang="en-US" sz="3200" i="1" dirty="0" err="1" smtClean="0">
                <a:sym typeface="Wingdings"/>
              </a:rPr>
              <a:t></a:t>
            </a:r>
            <a:r>
              <a:rPr lang="en-US" sz="3200" i="1" dirty="0" smtClean="0">
                <a:sym typeface="Wingdings"/>
              </a:rPr>
              <a:t>  </a:t>
            </a:r>
            <a:r>
              <a:rPr lang="en-US" sz="3200" i="1" dirty="0" smtClean="0"/>
              <a:t>_________ energy </a:t>
            </a:r>
          </a:p>
          <a:p>
            <a:pPr>
              <a:buNone/>
            </a:pPr>
            <a:r>
              <a:rPr lang="en-US" sz="3200" i="1" dirty="0" smtClean="0"/>
              <a:t>		_________ energy </a:t>
            </a:r>
            <a:r>
              <a:rPr lang="en-US" sz="3200" i="1" dirty="0" err="1" smtClean="0">
                <a:sym typeface="Wingdings"/>
              </a:rPr>
              <a:t></a:t>
            </a:r>
            <a:r>
              <a:rPr lang="en-US" sz="3200" i="1" dirty="0" smtClean="0">
                <a:sym typeface="Wingdings"/>
              </a:rPr>
              <a:t> </a:t>
            </a:r>
            <a:r>
              <a:rPr lang="en-US" sz="3200" i="1" dirty="0" smtClean="0"/>
              <a:t>_________ energy </a:t>
            </a:r>
          </a:p>
          <a:p>
            <a:pPr>
              <a:buNone/>
            </a:pPr>
            <a:r>
              <a:rPr lang="en-US" sz="3200" i="1" dirty="0" smtClean="0"/>
              <a:t>		_________ energy </a:t>
            </a:r>
            <a:r>
              <a:rPr lang="en-US" sz="3200" i="1" dirty="0" err="1" smtClean="0">
                <a:sym typeface="Wingdings"/>
              </a:rPr>
              <a:t></a:t>
            </a:r>
            <a:r>
              <a:rPr lang="en-US" sz="3200" i="1" dirty="0" smtClean="0">
                <a:sym typeface="Wingdings"/>
              </a:rPr>
              <a:t> </a:t>
            </a:r>
            <a:r>
              <a:rPr lang="en-US" sz="3200" i="1" dirty="0" smtClean="0"/>
              <a:t>_________ energy 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264024"/>
          </a:xfrm>
        </p:spPr>
        <p:txBody>
          <a:bodyPr/>
          <a:lstStyle/>
          <a:p>
            <a:r>
              <a:rPr lang="en-US" sz="3200" i="1" dirty="0" smtClean="0"/>
              <a:t>Looking at Real Examples of Energy Conversions:</a:t>
            </a:r>
            <a:br>
              <a:rPr lang="en-US" sz="3200" i="1" dirty="0" smtClean="0"/>
            </a:br>
            <a:r>
              <a:rPr lang="en-US" sz="3200" dirty="0" smtClean="0"/>
              <a:t>FAN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7838"/>
            <a:ext cx="9144000" cy="511016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Observe very carefully everything that is involved in turning the fan on</a:t>
            </a:r>
          </a:p>
          <a:p>
            <a:r>
              <a:rPr lang="en-US" sz="3200" dirty="0" smtClean="0"/>
              <a:t>What do you see, hear, feel when the fan was turned on?</a:t>
            </a:r>
          </a:p>
          <a:p>
            <a:r>
              <a:rPr lang="en-US" sz="3200" dirty="0" smtClean="0"/>
              <a:t>What energy conversions are taking place here?</a:t>
            </a:r>
          </a:p>
          <a:p>
            <a:pPr>
              <a:buNone/>
            </a:pPr>
            <a:r>
              <a:rPr lang="en-US" sz="3200" dirty="0" smtClean="0"/>
              <a:t>		</a:t>
            </a:r>
            <a:r>
              <a:rPr lang="en-US" sz="3200" i="1" dirty="0" smtClean="0"/>
              <a:t>_________ energy </a:t>
            </a:r>
            <a:r>
              <a:rPr lang="en-US" sz="3200" i="1" dirty="0" err="1" smtClean="0">
                <a:sym typeface="Wingdings"/>
              </a:rPr>
              <a:t></a:t>
            </a:r>
            <a:r>
              <a:rPr lang="en-US" sz="3200" i="1" dirty="0" smtClean="0">
                <a:sym typeface="Wingdings"/>
              </a:rPr>
              <a:t>  </a:t>
            </a:r>
            <a:r>
              <a:rPr lang="en-US" sz="3200" i="1" dirty="0" smtClean="0"/>
              <a:t>_________ energy </a:t>
            </a:r>
          </a:p>
          <a:p>
            <a:pPr>
              <a:buNone/>
            </a:pPr>
            <a:r>
              <a:rPr lang="en-US" sz="3200" i="1" dirty="0" smtClean="0"/>
              <a:t>		_________ energy </a:t>
            </a:r>
            <a:r>
              <a:rPr lang="en-US" sz="3200" i="1" dirty="0" err="1" smtClean="0">
                <a:sym typeface="Wingdings"/>
              </a:rPr>
              <a:t></a:t>
            </a:r>
            <a:r>
              <a:rPr lang="en-US" sz="3200" i="1" dirty="0" smtClean="0">
                <a:sym typeface="Wingdings"/>
              </a:rPr>
              <a:t> </a:t>
            </a:r>
            <a:r>
              <a:rPr lang="en-US" sz="3200" i="1" dirty="0" smtClean="0"/>
              <a:t>_________ energy </a:t>
            </a:r>
          </a:p>
          <a:p>
            <a:pPr>
              <a:buNone/>
            </a:pPr>
            <a:r>
              <a:rPr lang="en-US" sz="3200" i="1" dirty="0" smtClean="0"/>
              <a:t>		_________ energy </a:t>
            </a:r>
            <a:r>
              <a:rPr lang="en-US" sz="3200" i="1" dirty="0" err="1" smtClean="0">
                <a:sym typeface="Wingdings"/>
              </a:rPr>
              <a:t></a:t>
            </a:r>
            <a:r>
              <a:rPr lang="en-US" sz="3200" i="1" dirty="0" smtClean="0">
                <a:sym typeface="Wingdings"/>
              </a:rPr>
              <a:t> </a:t>
            </a:r>
            <a:r>
              <a:rPr lang="en-US" sz="3200" i="1" dirty="0" smtClean="0"/>
              <a:t>_________ energy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6713"/>
            <a:ext cx="7313613" cy="223157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BrainPop Video: 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2" y="3338286"/>
            <a:ext cx="8146142" cy="27128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 you watch the video, listen carefully to how Tim &amp; Moby explains energy</a:t>
            </a:r>
          </a:p>
          <a:p>
            <a:r>
              <a:rPr lang="en-US" sz="3200" dirty="0" smtClean="0"/>
              <a:t>We will have questions using our whiteboard after the video!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"/>
            <a:ext cx="9144000" cy="1264024"/>
          </a:xfrm>
        </p:spPr>
        <p:txBody>
          <a:bodyPr/>
          <a:lstStyle/>
          <a:p>
            <a:r>
              <a:rPr lang="en-US" u="sng" dirty="0" smtClean="0"/>
              <a:t>Homework Due Monday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89" y="1071734"/>
            <a:ext cx="7901442" cy="57862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Make an </a:t>
            </a:r>
            <a:r>
              <a:rPr lang="en-US" sz="2800" b="1" dirty="0" smtClean="0"/>
              <a:t>ENERGY COLLAGE.</a:t>
            </a:r>
          </a:p>
          <a:p>
            <a:r>
              <a:rPr lang="en-US" sz="2800" dirty="0" smtClean="0"/>
              <a:t>Use </a:t>
            </a:r>
            <a:r>
              <a:rPr lang="en-US" sz="2800" b="1" dirty="0" smtClean="0"/>
              <a:t>1 sheet </a:t>
            </a:r>
            <a:r>
              <a:rPr lang="en-US" sz="2800" dirty="0" smtClean="0"/>
              <a:t>of construction paper or computer paper.</a:t>
            </a:r>
          </a:p>
          <a:p>
            <a:r>
              <a:rPr lang="en-US" sz="2800" b="1" dirty="0" smtClean="0"/>
              <a:t>Use pictures </a:t>
            </a:r>
            <a:r>
              <a:rPr lang="en-US" sz="2800" dirty="0" smtClean="0"/>
              <a:t>from magazines, newspapers, the Internet, or you can draw pictures.</a:t>
            </a:r>
          </a:p>
          <a:p>
            <a:r>
              <a:rPr lang="en-US" sz="2800" dirty="0" smtClean="0"/>
              <a:t>You must have pictures that represent </a:t>
            </a:r>
            <a:r>
              <a:rPr lang="en-US" sz="2800" b="1" dirty="0" smtClean="0"/>
              <a:t>at least 5 different forms </a:t>
            </a:r>
            <a:r>
              <a:rPr lang="en-US" sz="2800" dirty="0" smtClean="0"/>
              <a:t>of energy on your collage.</a:t>
            </a:r>
          </a:p>
          <a:p>
            <a:r>
              <a:rPr lang="en-US" sz="2800" dirty="0" smtClean="0"/>
              <a:t>Label each picture using the correct form of energy.</a:t>
            </a:r>
          </a:p>
          <a:p>
            <a:r>
              <a:rPr lang="en-US" sz="2800" dirty="0" smtClean="0"/>
              <a:t>Start working on it now so you don’t have to cram it in over the weekend!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Night:</a:t>
            </a:r>
            <a:br>
              <a:rPr lang="en-US" dirty="0" smtClean="0"/>
            </a:br>
            <a:r>
              <a:rPr lang="en-US" dirty="0" smtClean="0"/>
              <a:t>Monday, October 25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0" y="1747838"/>
            <a:ext cx="8770520" cy="916914"/>
          </a:xfrm>
        </p:spPr>
        <p:txBody>
          <a:bodyPr/>
          <a:lstStyle/>
          <a:p>
            <a:r>
              <a:rPr lang="en-US" b="1" dirty="0" smtClean="0"/>
              <a:t>As a homeroom, we will put together a display representing one country from around the world!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3480" y="2664752"/>
            <a:ext cx="31870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We may choose from the following countries: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 China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 Japan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 Korea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Germany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France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Scandinavia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England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0872" y="3835252"/>
            <a:ext cx="21661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Spain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Mexico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Italy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Russia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 India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United States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West Africa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2664752"/>
            <a:ext cx="4407048" cy="4193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7048" y="2614944"/>
            <a:ext cx="4736952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Every scholar will be expected to contribute to the display!</a:t>
            </a:r>
          </a:p>
          <a:p>
            <a:pPr>
              <a:buFont typeface="Arial"/>
              <a:buChar char="•"/>
            </a:pPr>
            <a:r>
              <a:rPr lang="en-US" dirty="0" smtClean="0"/>
              <a:t> Biography &amp; photo of a famous author</a:t>
            </a:r>
          </a:p>
          <a:p>
            <a:pPr>
              <a:buFont typeface="Arial"/>
              <a:buChar char="•"/>
            </a:pPr>
            <a:r>
              <a:rPr lang="en-US" dirty="0" smtClean="0"/>
              <a:t> Summary/pictures of a famous story/folktale</a:t>
            </a:r>
          </a:p>
          <a:p>
            <a:pPr>
              <a:buFont typeface="Arial"/>
              <a:buChar char="•"/>
            </a:pPr>
            <a:r>
              <a:rPr lang="en-US" dirty="0" smtClean="0"/>
              <a:t>Paragraph describing the basic history</a:t>
            </a:r>
          </a:p>
          <a:p>
            <a:pPr>
              <a:buFont typeface="Arial"/>
              <a:buChar char="•"/>
            </a:pPr>
            <a:r>
              <a:rPr lang="en-US" dirty="0" smtClean="0"/>
              <a:t> Paragraph describing the daily life of a person who lives in this country</a:t>
            </a:r>
          </a:p>
          <a:p>
            <a:pPr>
              <a:buFont typeface="Arial"/>
              <a:buChar char="•"/>
            </a:pPr>
            <a:r>
              <a:rPr lang="en-US" dirty="0" smtClean="0"/>
              <a:t>Paragraph describing the culture </a:t>
            </a:r>
          </a:p>
          <a:p>
            <a:pPr>
              <a:buFont typeface="Arial"/>
              <a:buChar char="•"/>
            </a:pPr>
            <a:r>
              <a:rPr lang="en-US" dirty="0" smtClean="0"/>
              <a:t>Paragraph describing the religion </a:t>
            </a:r>
          </a:p>
          <a:p>
            <a:pPr>
              <a:buFont typeface="Arial"/>
              <a:buChar char="•"/>
            </a:pPr>
            <a:r>
              <a:rPr lang="en-US" dirty="0" smtClean="0"/>
              <a:t>Paragraph describing the literacy rates</a:t>
            </a:r>
          </a:p>
          <a:p>
            <a:pPr>
              <a:buFont typeface="Arial"/>
              <a:buChar char="•"/>
            </a:pPr>
            <a:r>
              <a:rPr lang="en-US" dirty="0" smtClean="0"/>
              <a:t> Someone to help assemble our display after school next Thursday, October 21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Presenter who is familiar with all of the information and who will be in attendance on Monday, October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Whiteboard Practice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1924583"/>
            <a:ext cx="4737100" cy="405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7571" y="2394857"/>
            <a:ext cx="2440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What kind of energy powers a blow dryer?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07" y="2036911"/>
            <a:ext cx="2959100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143" y="2467429"/>
            <a:ext cx="3256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From which form do humans get their energy?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65" y="1747158"/>
            <a:ext cx="2981778" cy="4181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000" y="2467429"/>
            <a:ext cx="35290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light given off from a candle flame?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8" y="1839685"/>
            <a:ext cx="4862287" cy="4797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4286" y="2394857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moving blades of a fan.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32" y="1766150"/>
            <a:ext cx="6388100" cy="364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5732" y="5706311"/>
            <a:ext cx="74441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heat produced by a radiator.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47838"/>
            <a:ext cx="63500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976938"/>
            <a:ext cx="7620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The sound of a car speeding past.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this example as a form of energy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47838"/>
            <a:ext cx="3537857" cy="3537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3430" y="5285695"/>
            <a:ext cx="6331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sun’s energy.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5601</TotalTime>
  <Words>798</Words>
  <Application>Microsoft Macintosh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Studio</vt:lpstr>
      <vt:lpstr>Catalyst (5 minutes)</vt:lpstr>
      <vt:lpstr>Whiteboard Practice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Identify this example as a form of energy …</vt:lpstr>
      <vt:lpstr>Partner Reading Chapter 12 Section 2: Energy Conversions</vt:lpstr>
      <vt:lpstr>Looking at Real Examples of Energy Conversions: BLOW DRYER</vt:lpstr>
      <vt:lpstr>Looking at Real Examples of Energy Conversions: MATCH BEING LIT</vt:lpstr>
      <vt:lpstr>Looking at Real Examples of Energy Conversions: FAN</vt:lpstr>
      <vt:lpstr>BrainPop Video: Forms of Energy</vt:lpstr>
      <vt:lpstr>Homework Due Monday</vt:lpstr>
      <vt:lpstr>Literacy Night: Monday, October 25th</vt:lpstr>
    </vt:vector>
  </TitlesOfParts>
  <Company>Power Center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 (5 minutes)</dc:title>
  <dc:creator>Anne McGuirk</dc:creator>
  <cp:lastModifiedBy>Anne McGuirk</cp:lastModifiedBy>
  <cp:revision>6</cp:revision>
  <dcterms:created xsi:type="dcterms:W3CDTF">2010-10-15T03:33:50Z</dcterms:created>
  <dcterms:modified xsi:type="dcterms:W3CDTF">2010-10-15T03:35:16Z</dcterms:modified>
</cp:coreProperties>
</file>