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27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83" r:id="rId3"/>
    <p:sldId id="282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880875-614D-8D42-B6C9-7F333BE21AF2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875-614D-8D42-B6C9-7F333BE21AF2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6880875-614D-8D42-B6C9-7F333BE21AF2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18799A2-4ECC-854A-A0AC-04AF45030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-61687"/>
            <a:ext cx="7313613" cy="1264024"/>
          </a:xfrm>
        </p:spPr>
        <p:txBody>
          <a:bodyPr/>
          <a:lstStyle/>
          <a:p>
            <a:r>
              <a:rPr lang="en-US" u="sng" dirty="0" smtClean="0"/>
              <a:t>Catalyst </a:t>
            </a:r>
            <a:r>
              <a:rPr lang="en-US" dirty="0" smtClean="0"/>
              <a:t>(5 minutes)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02337"/>
            <a:ext cx="6881103" cy="5437949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en-US" sz="2800" dirty="0" smtClean="0"/>
              <a:t>What happens to the potential energy of     a snowboarder once he starts to snowboard down the side of a mountain?</a:t>
            </a:r>
          </a:p>
          <a:p>
            <a:pPr marL="457200" indent="-457200">
              <a:buAutoNum type="arabicParenBoth"/>
            </a:pPr>
            <a:r>
              <a:rPr lang="en-US" sz="2800" dirty="0" smtClean="0"/>
              <a:t>As a tennis ball bounces up, back into your hand, what happens to its gravitational energy?</a:t>
            </a:r>
          </a:p>
          <a:p>
            <a:pPr marL="457200" indent="-457200">
              <a:buAutoNum type="arabicParenBoth"/>
            </a:pPr>
            <a:r>
              <a:rPr lang="en-US" sz="2800" dirty="0" smtClean="0"/>
              <a:t>A blow dryer.  A desk lamp.  A microwave.  An Xbox 360.  What do all of these have in common? (</a:t>
            </a:r>
            <a:r>
              <a:rPr lang="en-US" sz="2800" i="1" dirty="0" smtClean="0"/>
              <a:t>*hint: think about what we’re talking about for this unit)</a:t>
            </a:r>
          </a:p>
          <a:p>
            <a:pPr marL="457200" indent="-457200">
              <a:buAutoNum type="arabicParenBoth"/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103" y="1202337"/>
            <a:ext cx="14986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114" y="3794417"/>
            <a:ext cx="1447800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114" y="5242217"/>
            <a:ext cx="1473200" cy="146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264024"/>
          </a:xfrm>
        </p:spPr>
        <p:txBody>
          <a:bodyPr/>
          <a:lstStyle/>
          <a:p>
            <a:r>
              <a:rPr lang="en-US" dirty="0" smtClean="0"/>
              <a:t>Example of Chemical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259189"/>
            <a:ext cx="8128000" cy="4303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Inside of batteries are chemicals that help provide the energy that powers things like calculators, toys, handheld games, and more!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971" y="2891276"/>
            <a:ext cx="3004457" cy="3004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6065" y="5895733"/>
            <a:ext cx="636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Chemical energy is almost always in the form of chemical potential energy!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 energy of moving electrons.</a:t>
            </a:r>
          </a:p>
          <a:p>
            <a:r>
              <a:rPr lang="en-US" sz="3200" b="1" dirty="0" smtClean="0"/>
              <a:t>A.k.a. electricity!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3" y="2921000"/>
            <a:ext cx="3356428" cy="3356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Electrical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Anything that is powered by electricity requires electrical energy!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870" y="3138715"/>
            <a:ext cx="2993571" cy="3193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7000" y="3138715"/>
            <a:ext cx="30210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Everyday appliances, like lamps, need electrical energy!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2694"/>
            <a:ext cx="7313613" cy="4303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An object’s vibrations transmit sound energy through the air.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829" y="3038876"/>
            <a:ext cx="3947886" cy="3528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Sound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Anything that produces sound is giving off sound energy!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286" y="3018065"/>
            <a:ext cx="4132304" cy="3033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3142" y="3556000"/>
            <a:ext cx="2939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radio playing music gives off sound energy!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Produced by vibrations of electrically charged particles.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444" y="3052212"/>
            <a:ext cx="4246206" cy="3396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Light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Anything that produces a form of light!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28" y="2709943"/>
            <a:ext cx="2398834" cy="3341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5286" y="3555999"/>
            <a:ext cx="3492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Light bulbs give off light energy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Energy that comes from changes in the nucleus of an atom. 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071" y="3084286"/>
            <a:ext cx="3320142" cy="3320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Nuclear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68" y="1747838"/>
            <a:ext cx="5363034" cy="4303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sun is a natural example of nuclear energy.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1" y="1492625"/>
            <a:ext cx="3120571" cy="3120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68" y="3965120"/>
            <a:ext cx="3369832" cy="2521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2515" y="4934857"/>
            <a:ext cx="542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Humans have also figured out a way to produce electricity using nuclear energy.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Whiteboard Practice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26" y="203679"/>
            <a:ext cx="8893874" cy="61468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Put together your week’s catalyst for collection!</a:t>
            </a:r>
          </a:p>
          <a:p>
            <a:r>
              <a:rPr lang="en-US" sz="3000" b="1" dirty="0" smtClean="0"/>
              <a:t>Empty out the right side of your folder and organize the papers into your binder!</a:t>
            </a:r>
          </a:p>
          <a:p>
            <a:r>
              <a:rPr lang="en-US" sz="3000" b="1" dirty="0" smtClean="0"/>
              <a:t>Cornell Notes: </a:t>
            </a:r>
            <a:r>
              <a:rPr lang="en-US" sz="3000" b="1" dirty="0" err="1" smtClean="0"/>
              <a:t>Classwork</a:t>
            </a:r>
            <a:r>
              <a:rPr lang="en-US" sz="3000" b="1" dirty="0" smtClean="0"/>
              <a:t> Section of your binder!</a:t>
            </a:r>
          </a:p>
          <a:p>
            <a:r>
              <a:rPr lang="en-US" sz="3000" b="1" dirty="0" smtClean="0"/>
              <a:t>Homework from Wednesday Night: Homework Section of your binder!</a:t>
            </a:r>
            <a:endParaRPr lang="en-US" sz="3000" b="1" dirty="0" smtClean="0"/>
          </a:p>
          <a:p>
            <a:r>
              <a:rPr lang="en-US" sz="3000" b="1" dirty="0" smtClean="0"/>
              <a:t>MAKE SURE YOUR NOTECARDS ARE HOLE-PUNCHED &amp; added to the ENERGY section of your </a:t>
            </a:r>
            <a:r>
              <a:rPr lang="en-US" sz="3000" b="1" dirty="0" err="1" smtClean="0"/>
              <a:t>vocab</a:t>
            </a:r>
            <a:r>
              <a:rPr lang="en-US" sz="3000" b="1" dirty="0" smtClean="0"/>
              <a:t> ring!</a:t>
            </a:r>
          </a:p>
          <a:p>
            <a:r>
              <a:rPr lang="en-US" sz="3000" b="1" dirty="0" smtClean="0"/>
              <a:t>Nothing should be in the pockets of your folder or binder!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this example as a form of energy 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1924583"/>
            <a:ext cx="4737100" cy="405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7571" y="2394857"/>
            <a:ext cx="24404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What kind of energy powers a blow dryer?</a:t>
            </a:r>
            <a:endParaRPr lang="en-US" sz="35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this example as a form of energy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307" y="2036911"/>
            <a:ext cx="2959100" cy="444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1143" y="2467429"/>
            <a:ext cx="3256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From which form do humans get their energy?</a:t>
            </a:r>
            <a:endParaRPr lang="en-US" sz="35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this example as a form of energy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365" y="1747158"/>
            <a:ext cx="2981778" cy="4181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9000" y="2467429"/>
            <a:ext cx="352901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The light given off from a candle flame?</a:t>
            </a:r>
            <a:endParaRPr lang="en-US" sz="35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this example as a form of energy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8" y="1839685"/>
            <a:ext cx="4862287" cy="4797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4286" y="2394857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moving blades of a fan.</a:t>
            </a:r>
            <a:endParaRPr lang="en-US" sz="4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this example as a form of energy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32" y="1766150"/>
            <a:ext cx="6388100" cy="364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5732" y="5706311"/>
            <a:ext cx="74441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The heat produced by a radiator.</a:t>
            </a:r>
            <a:endParaRPr lang="en-US" sz="35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this example as a form of energy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47838"/>
            <a:ext cx="6350000" cy="422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976938"/>
            <a:ext cx="7620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The sound of a car speeding past.</a:t>
            </a:r>
            <a:endParaRPr lang="en-US" sz="35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this example as a form of energy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47838"/>
            <a:ext cx="3537857" cy="3537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3430" y="5285695"/>
            <a:ext cx="6331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sun’s energy.</a:t>
            </a:r>
            <a:endParaRPr lang="en-US" sz="4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Fall Break: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93" y="1747838"/>
            <a:ext cx="7907803" cy="4303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Make 7 </a:t>
            </a:r>
            <a:r>
              <a:rPr lang="en-US" sz="3200" b="1" dirty="0" err="1" smtClean="0"/>
              <a:t>notecards</a:t>
            </a:r>
            <a:r>
              <a:rPr lang="en-US" sz="3200" b="1" dirty="0" smtClean="0"/>
              <a:t> for your new vocabulary.</a:t>
            </a:r>
          </a:p>
          <a:p>
            <a:r>
              <a:rPr lang="en-US" sz="3200" b="1" dirty="0" smtClean="0"/>
              <a:t>On the back, please write the definition AND the example we talked about today!</a:t>
            </a:r>
          </a:p>
          <a:p>
            <a:r>
              <a:rPr lang="en-US" sz="3200" b="1" i="1" dirty="0" smtClean="0"/>
              <a:t>Use your Cornell notes and your textbook to make sure every term and definition is finished on your </a:t>
            </a:r>
            <a:r>
              <a:rPr lang="en-US" sz="3200" b="1" i="1" u="sng" dirty="0" err="1" smtClean="0"/>
              <a:t>vocab</a:t>
            </a:r>
            <a:r>
              <a:rPr lang="en-US" sz="3200" b="1" i="1" u="sng" dirty="0" smtClean="0"/>
              <a:t> ring!</a:t>
            </a:r>
            <a:endParaRPr lang="en-US" sz="32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4936423" y="3516826"/>
            <a:ext cx="769079" cy="3477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4936423" y="4364792"/>
            <a:ext cx="769079" cy="3477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4936423" y="4958018"/>
            <a:ext cx="769079" cy="3477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4936423" y="5850927"/>
            <a:ext cx="769079" cy="3477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304055" y="4538683"/>
            <a:ext cx="769079" cy="3477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295481" y="4017009"/>
            <a:ext cx="769079" cy="3477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055" y="3453174"/>
            <a:ext cx="769079" cy="4114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055" y="2889339"/>
            <a:ext cx="769079" cy="4114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055" y="2325504"/>
            <a:ext cx="769079" cy="4114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264024"/>
          </a:xfrm>
        </p:spPr>
        <p:txBody>
          <a:bodyPr/>
          <a:lstStyle/>
          <a:p>
            <a:r>
              <a:rPr lang="en-US" dirty="0" smtClean="0"/>
              <a:t>Congratulations to our All-Star &amp; Super Star Scholars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" y="1747838"/>
            <a:ext cx="4477870" cy="51101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All-Star Scholars of September 2010</a:t>
            </a:r>
          </a:p>
          <a:p>
            <a:r>
              <a:rPr lang="en-US" b="1" dirty="0" smtClean="0"/>
              <a:t>6-03: Erin Massey</a:t>
            </a:r>
          </a:p>
          <a:p>
            <a:r>
              <a:rPr lang="en-US" b="1" dirty="0" smtClean="0"/>
              <a:t>6-04: </a:t>
            </a:r>
            <a:r>
              <a:rPr lang="en-US" b="1" dirty="0" err="1" smtClean="0"/>
              <a:t>Rashad</a:t>
            </a:r>
            <a:r>
              <a:rPr lang="en-US" b="1" dirty="0" smtClean="0"/>
              <a:t> </a:t>
            </a:r>
            <a:r>
              <a:rPr lang="en-US" b="1" dirty="0" err="1" smtClean="0"/>
              <a:t>Lipford</a:t>
            </a:r>
            <a:endParaRPr lang="en-US" b="1" dirty="0" smtClean="0"/>
          </a:p>
          <a:p>
            <a:r>
              <a:rPr lang="en-US" b="1" dirty="0" smtClean="0"/>
              <a:t>6-05: </a:t>
            </a:r>
            <a:r>
              <a:rPr lang="en-US" b="1" dirty="0" err="1" smtClean="0"/>
              <a:t>WatsonElijah</a:t>
            </a:r>
            <a:r>
              <a:rPr lang="en-US" b="1" dirty="0" smtClean="0"/>
              <a:t> Williams</a:t>
            </a:r>
          </a:p>
          <a:p>
            <a:r>
              <a:rPr lang="en-US" b="1" dirty="0" smtClean="0"/>
              <a:t>6-01: </a:t>
            </a:r>
            <a:r>
              <a:rPr lang="en-US" b="1" dirty="0" err="1" smtClean="0"/>
              <a:t>Shariah</a:t>
            </a:r>
            <a:r>
              <a:rPr lang="en-US" b="1" dirty="0" smtClean="0"/>
              <a:t> Edwards</a:t>
            </a:r>
          </a:p>
          <a:p>
            <a:r>
              <a:rPr lang="en-US" b="1" dirty="0" smtClean="0"/>
              <a:t>6-02: Wayne Seymour</a:t>
            </a:r>
          </a:p>
          <a:p>
            <a:pPr>
              <a:buNone/>
            </a:pPr>
            <a:r>
              <a:rPr lang="en-US" b="1" dirty="0" smtClean="0"/>
              <a:t>These scholars will receive a $100 bonus on their September paychecks and will be invited to special events throughout the year!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8" y="1747838"/>
            <a:ext cx="4495801" cy="51101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i="1" dirty="0" smtClean="0"/>
              <a:t>Super Star Scholars</a:t>
            </a:r>
          </a:p>
          <a:p>
            <a:pPr>
              <a:buNone/>
            </a:pPr>
            <a:r>
              <a:rPr lang="en-US" i="1" dirty="0" smtClean="0"/>
              <a:t>These scholars averaged an A on all of their weekly quizzes and received a 100% on their first unit test!</a:t>
            </a:r>
          </a:p>
          <a:p>
            <a:r>
              <a:rPr lang="en-US" b="1" dirty="0" smtClean="0"/>
              <a:t>6-03: Rodrigo </a:t>
            </a:r>
            <a:r>
              <a:rPr lang="en-US" b="1" dirty="0" err="1" smtClean="0"/>
              <a:t>Araujo</a:t>
            </a:r>
            <a:r>
              <a:rPr lang="en-US" b="1" dirty="0" smtClean="0"/>
              <a:t>, Nicole Lay &amp; Tyler Smith</a:t>
            </a:r>
          </a:p>
          <a:p>
            <a:r>
              <a:rPr lang="en-US" b="1" dirty="0" smtClean="0"/>
              <a:t>6-04: </a:t>
            </a:r>
            <a:r>
              <a:rPr lang="en-US" b="1" dirty="0" err="1" smtClean="0"/>
              <a:t>Tyehimba</a:t>
            </a:r>
            <a:r>
              <a:rPr lang="en-US" b="1" dirty="0" smtClean="0"/>
              <a:t> </a:t>
            </a:r>
            <a:r>
              <a:rPr lang="en-US" b="1" dirty="0" err="1" smtClean="0"/>
              <a:t>Naantaanbuu</a:t>
            </a:r>
            <a:endParaRPr lang="en-US" b="1" dirty="0" smtClean="0"/>
          </a:p>
          <a:p>
            <a:r>
              <a:rPr lang="en-US" b="1" dirty="0" smtClean="0"/>
              <a:t>6-05 : Arielle William &amp; </a:t>
            </a:r>
            <a:r>
              <a:rPr lang="en-US" b="1" dirty="0" err="1" smtClean="0"/>
              <a:t>Ariana</a:t>
            </a:r>
            <a:r>
              <a:rPr lang="en-US" b="1" dirty="0" smtClean="0"/>
              <a:t> Williams</a:t>
            </a:r>
          </a:p>
          <a:p>
            <a:r>
              <a:rPr lang="en-US" b="1" dirty="0" smtClean="0"/>
              <a:t>6-01: </a:t>
            </a:r>
            <a:r>
              <a:rPr lang="en-US" b="1" dirty="0" err="1" smtClean="0"/>
              <a:t>Jumia</a:t>
            </a:r>
            <a:r>
              <a:rPr lang="en-US" b="1" dirty="0" smtClean="0"/>
              <a:t> Callaway</a:t>
            </a:r>
          </a:p>
          <a:p>
            <a:pPr algn="ctr">
              <a:buNone/>
            </a:pPr>
            <a:r>
              <a:rPr lang="en-US" b="1" u="sng" dirty="0" smtClean="0"/>
              <a:t>We will meet today @ lunch!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Turn to page 349 in your textbooks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18" y="1374358"/>
            <a:ext cx="8151168" cy="4303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total energy of motion and position of an object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902" y="2557420"/>
            <a:ext cx="2627223" cy="3120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3999" cy="1264024"/>
          </a:xfrm>
        </p:spPr>
        <p:txBody>
          <a:bodyPr/>
          <a:lstStyle/>
          <a:p>
            <a:r>
              <a:rPr lang="en-US" dirty="0" smtClean="0"/>
              <a:t>Example of Mechanical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that</a:t>
            </a:r>
            <a:r>
              <a:rPr lang="en-US" dirty="0" smtClean="0"/>
              <a:t> can be </a:t>
            </a:r>
            <a:r>
              <a:rPr lang="en-US" dirty="0" smtClean="0"/>
              <a:t>put into motion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72" y="2295721"/>
            <a:ext cx="4653643" cy="3090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972" y="5328008"/>
            <a:ext cx="419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spinning </a:t>
            </a:r>
            <a:r>
              <a:rPr lang="en-US" sz="3200" dirty="0" smtClean="0"/>
              <a:t>wheel has </a:t>
            </a:r>
            <a:r>
              <a:rPr lang="en-US" sz="3200" dirty="0" smtClean="0"/>
              <a:t>mechanical energy that is kinetic 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356" y="2295721"/>
            <a:ext cx="4653643" cy="3090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0415" y="5328008"/>
            <a:ext cx="419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When the wheel is still is has mechanical energy that is potential.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429" y="1747838"/>
            <a:ext cx="8599713" cy="4303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All of the kinetic energy due to random motion of the particles that make up an object.</a:t>
            </a:r>
          </a:p>
          <a:p>
            <a:r>
              <a:rPr lang="en-US" sz="3200" i="1" dirty="0" smtClean="0"/>
              <a:t>The hotter something is, the more kinetic energy its particles have.</a:t>
            </a:r>
          </a:p>
          <a:p>
            <a:r>
              <a:rPr lang="en-US" sz="3200" i="1" dirty="0" smtClean="0"/>
              <a:t>If something is cold, like ice, its particles are moving very slow, or have little kinetic energy. 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Thermal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Anything that has a temperature.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14" y="2458355"/>
            <a:ext cx="2775857" cy="41637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5286" y="5152587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Water has thermal energy.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 energy of a compound as its atoms are rearranged.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437" y="3136224"/>
            <a:ext cx="4372428" cy="2914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5383</TotalTime>
  <Words>777</Words>
  <Application>Microsoft Macintosh PowerPoint</Application>
  <PresentationFormat>On-screen Show (4:3)</PresentationFormat>
  <Paragraphs>84</Paragraphs>
  <Slides>27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Studio</vt:lpstr>
      <vt:lpstr>Catalyst (5 minutes)</vt:lpstr>
      <vt:lpstr>Slide 2</vt:lpstr>
      <vt:lpstr>Congratulations to our All-Star &amp; Super Star Scholars</vt:lpstr>
      <vt:lpstr>Turn to page 349 in your textbooks</vt:lpstr>
      <vt:lpstr>Mechanical Energy</vt:lpstr>
      <vt:lpstr>Example of Mechanical Energy</vt:lpstr>
      <vt:lpstr>Thermal Energy</vt:lpstr>
      <vt:lpstr>Example of Thermal Energy</vt:lpstr>
      <vt:lpstr>Chemical Energy</vt:lpstr>
      <vt:lpstr>Example of Chemical Energy</vt:lpstr>
      <vt:lpstr>Electrical Energy</vt:lpstr>
      <vt:lpstr>Example of Electrical Energy</vt:lpstr>
      <vt:lpstr>Sound Energy</vt:lpstr>
      <vt:lpstr>Example of Sound Energy</vt:lpstr>
      <vt:lpstr>Light Energy</vt:lpstr>
      <vt:lpstr>Example of Light Energy</vt:lpstr>
      <vt:lpstr>Nuclear Energy</vt:lpstr>
      <vt:lpstr>Example of Nuclear Energy</vt:lpstr>
      <vt:lpstr>Whiteboard Practice</vt:lpstr>
      <vt:lpstr>Identify this example as a form of energy …</vt:lpstr>
      <vt:lpstr>Identify this example as a form of energy …</vt:lpstr>
      <vt:lpstr>Identify this example as a form of energy …</vt:lpstr>
      <vt:lpstr>Identify this example as a form of energy …</vt:lpstr>
      <vt:lpstr>Identify this example as a form of energy …</vt:lpstr>
      <vt:lpstr>Identify this example as a form of energy …</vt:lpstr>
      <vt:lpstr>Identify this example as a form of energy …</vt:lpstr>
      <vt:lpstr>Over Fall Break:</vt:lpstr>
    </vt:vector>
  </TitlesOfParts>
  <Company>Power Center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 (5 minutes)</dc:title>
  <dc:creator>Anne McGuirk</dc:creator>
  <cp:lastModifiedBy>Anne McGuirk</cp:lastModifiedBy>
  <cp:revision>9</cp:revision>
  <dcterms:created xsi:type="dcterms:W3CDTF">2010-10-05T17:33:38Z</dcterms:created>
  <dcterms:modified xsi:type="dcterms:W3CDTF">2010-10-08T22:14:14Z</dcterms:modified>
</cp:coreProperties>
</file>