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60" r:id="rId3"/>
    <p:sldId id="262" r:id="rId4"/>
    <p:sldId id="263" r:id="rId5"/>
    <p:sldId id="264" r:id="rId6"/>
    <p:sldId id="265" r:id="rId7"/>
    <p:sldId id="266" r:id="rId8"/>
    <p:sldId id="267" r:id="rId9"/>
    <p:sldId id="25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51" d="100"/>
          <a:sy n="51" d="100"/>
        </p:scale>
        <p:origin x="-114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69948" y="609600"/>
            <a:ext cx="5404104" cy="3282696"/>
          </a:xfrm>
          <a:prstGeom prst="roundRect">
            <a:avLst>
              <a:gd name="adj" fmla="val 10522"/>
            </a:avLst>
          </a:prstGeom>
          <a:ln w="57150">
            <a:solidFill>
              <a:schemeClr val="bg1"/>
            </a:solidFill>
          </a:ln>
        </p:spPr>
        <p:style>
          <a:lnRef idx="1">
            <a:schemeClr val="accent4"/>
          </a:lnRef>
          <a:fillRef idx="3">
            <a:schemeClr val="accent4"/>
          </a:fillRef>
          <a:effectRef idx="2">
            <a:schemeClr val="accent4"/>
          </a:effectRef>
          <a:fontRef idx="none"/>
        </p:style>
        <p:txBody>
          <a:bodyPr vert="horz" lIns="91440" tIns="182880" rIns="91440" bIns="182880" rtlCol="0">
            <a:normAutofit/>
            <a:scene3d>
              <a:camera prst="orthographicFront"/>
              <a:lightRig rig="chilly" dir="t"/>
            </a:scene3d>
            <a:sp3d extrusionH="6350">
              <a:extrusionClr>
                <a:schemeClr val="bg1"/>
              </a:extrusionClr>
            </a:sp3d>
          </a:bodyPr>
          <a:lstStyle>
            <a:lvl1pPr marL="342900" indent="-342900" algn="ctr" defTabSz="914400" rtl="0" eaLnBrk="1" latinLnBrk="0" hangingPunct="1">
              <a:lnSpc>
                <a:spcPts val="5200"/>
              </a:lnSpc>
              <a:spcBef>
                <a:spcPts val="2000"/>
              </a:spcBef>
              <a:buSzPct val="80000"/>
              <a:buFont typeface="Wingdings" pitchFamily="2" charset="2"/>
              <a:buNone/>
              <a:defRPr sz="5400" b="1" kern="1200" baseline="0">
                <a:gradFill>
                  <a:gsLst>
                    <a:gs pos="50000">
                      <a:schemeClr val="bg1">
                        <a:lumMod val="85000"/>
                      </a:schemeClr>
                    </a:gs>
                    <a:gs pos="100000">
                      <a:schemeClr val="bg1">
                        <a:lumMod val="65000"/>
                      </a:schemeClr>
                    </a:gs>
                  </a:gsLst>
                  <a:lin ang="5400000" scaled="0"/>
                </a:gradFill>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057400" y="4191000"/>
            <a:ext cx="5029200" cy="1447800"/>
          </a:xfrm>
          <a:effectLst/>
        </p:spPr>
        <p:txBody>
          <a:bodyPr vert="horz" lIns="91440" tIns="45720" rIns="91440" bIns="45720" rtlCol="0">
            <a:normAutofit/>
            <a:scene3d>
              <a:camera prst="orthographicFront"/>
              <a:lightRig rig="chilly" dir="t"/>
            </a:scene3d>
            <a:sp3d extrusionH="6350">
              <a:extrusionClr>
                <a:schemeClr val="bg1"/>
              </a:extrusionClr>
            </a:sp3d>
          </a:bodyPr>
          <a:lstStyle>
            <a:lvl1pPr marL="0" indent="0" algn="ctr" defTabSz="914400" rtl="0" eaLnBrk="1" latinLnBrk="0" hangingPunct="1">
              <a:spcBef>
                <a:spcPts val="0"/>
              </a:spcBef>
              <a:buSzPct val="80000"/>
              <a:buFont typeface="Wingdings" pitchFamily="2" charset="2"/>
              <a:buNone/>
              <a:defRPr sz="2000" b="1"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9EC83134-A122-DF41-9BCE-510410DDA44E}" type="datetimeFigureOut">
              <a:rPr lang="en-US" smtClean="0"/>
              <a:pPr/>
              <a:t>10/4/10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AACF1-BD31-B04F-8C9C-C39E471269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EC83134-A122-DF41-9BCE-510410DDA44E}" type="datetimeFigureOut">
              <a:rPr lang="en-US" smtClean="0"/>
              <a:pPr/>
              <a:t>10/4/10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AACF1-BD31-B04F-8C9C-C39E47126962}" type="slidenum">
              <a:rPr lang="en-US" smtClean="0"/>
              <a:pPr/>
              <a:t>‹#›</a:t>
            </a:fld>
            <a:endParaRPr lang="en-US"/>
          </a:p>
        </p:txBody>
      </p:sp>
      <p:sp>
        <p:nvSpPr>
          <p:cNvPr id="8" name="Title 1"/>
          <p:cNvSpPr>
            <a:spLocks noGrp="1"/>
          </p:cNvSpPr>
          <p:nvPr>
            <p:ph type="title"/>
          </p:nvPr>
        </p:nvSpPr>
        <p:spPr>
          <a:xfrm>
            <a:off x="591670" y="793376"/>
            <a:ext cx="3807293" cy="968189"/>
          </a:xfrm>
          <a:scene3d>
            <a:camera prst="orthographicFront"/>
            <a:lightRig rig="chilly" dir="t"/>
          </a:scene3d>
          <a:sp3d extrusionH="12700">
            <a:extrusionClr>
              <a:schemeClr val="bg1"/>
            </a:extrusionClr>
          </a:sp3d>
        </p:spPr>
        <p:txBody>
          <a:bodyPr vert="horz" lIns="91440" tIns="45720" rIns="91440" bIns="45720" rtlCol="0" anchor="b">
            <a:noAutofit/>
            <a:sp3d extrusionH="12700">
              <a:extrusionClr>
                <a:schemeClr val="bg1"/>
              </a:extrusionClr>
            </a:sp3d>
          </a:bodyPr>
          <a:lstStyle>
            <a:lvl1pPr algn="l" defTabSz="914400" rtl="0" eaLnBrk="1" latinLnBrk="0" hangingPunct="1">
              <a:lnSpc>
                <a:spcPts val="4000"/>
              </a:lnSpc>
              <a:spcBef>
                <a:spcPct val="0"/>
              </a:spcBef>
              <a:buNone/>
              <a:defRPr sz="3600" b="1" kern="1200" baseline="0">
                <a:gradFill>
                  <a:gsLst>
                    <a:gs pos="50000">
                      <a:schemeClr val="tx1">
                        <a:lumMod val="65000"/>
                        <a:lumOff val="35000"/>
                      </a:schemeClr>
                    </a:gs>
                    <a:gs pos="100000">
                      <a:schemeClr val="tx1">
                        <a:lumMod val="85000"/>
                        <a:lumOff val="15000"/>
                      </a:schemeClr>
                    </a:gs>
                  </a:gsLst>
                  <a:lin ang="5400000" scaled="0"/>
                </a:gradFill>
                <a:effectLst/>
                <a:latin typeface="+mj-lt"/>
                <a:ea typeface="+mj-ea"/>
                <a:cs typeface="+mj-cs"/>
              </a:defRPr>
            </a:lvl1pPr>
          </a:lstStyle>
          <a:p>
            <a:r>
              <a:rPr lang="en-US" smtClean="0"/>
              <a:t>Click to edit Master title style</a:t>
            </a:r>
            <a:endParaRPr/>
          </a:p>
        </p:txBody>
      </p:sp>
      <p:sp>
        <p:nvSpPr>
          <p:cNvPr id="9" name="Text Placeholder 3"/>
          <p:cNvSpPr>
            <a:spLocks noGrp="1"/>
          </p:cNvSpPr>
          <p:nvPr>
            <p:ph type="body" sz="half" idx="2"/>
          </p:nvPr>
        </p:nvSpPr>
        <p:spPr>
          <a:xfrm>
            <a:off x="591670" y="1748118"/>
            <a:ext cx="3807293" cy="3585882"/>
          </a:xfrm>
          <a:effectLst/>
        </p:spPr>
        <p:txBody>
          <a:bodyPr vert="horz" lIns="91440" tIns="45720" rIns="91440" bIns="45720" rtlCol="0">
            <a:normAutofit/>
            <a:scene3d>
              <a:camera prst="orthographicFront"/>
              <a:lightRig rig="chilly" dir="t"/>
            </a:scene3d>
            <a:sp3d extrusionH="6350">
              <a:extrusionClr>
                <a:schemeClr val="bg1"/>
              </a:extrusionClr>
            </a:sp3d>
          </a:bodyPr>
          <a:lstStyle>
            <a:lvl1pPr marL="0" indent="0">
              <a:lnSpc>
                <a:spcPct val="110000"/>
              </a:lnSpc>
              <a:buNone/>
              <a:defRPr sz="20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SzPct val="80000"/>
              <a:buFont typeface="Wingdings" pitchFamily="2" charset="2"/>
              <a:buNone/>
            </a:pPr>
            <a:r>
              <a:rPr lang="en-US" smtClean="0"/>
              <a:t>Click to edit Master text styles</a:t>
            </a:r>
          </a:p>
        </p:txBody>
      </p:sp>
      <p:sp>
        <p:nvSpPr>
          <p:cNvPr id="11" name="Picture Placeholder 10"/>
          <p:cNvSpPr>
            <a:spLocks noGrp="1"/>
          </p:cNvSpPr>
          <p:nvPr>
            <p:ph type="pic" sz="quarter" idx="13"/>
          </p:nvPr>
        </p:nvSpPr>
        <p:spPr>
          <a:xfrm>
            <a:off x="4800600" y="671514"/>
            <a:ext cx="3810000" cy="4599734"/>
          </a:xfrm>
          <a:prstGeom prst="roundRect">
            <a:avLst>
              <a:gd name="adj" fmla="val 4391"/>
            </a:avLst>
          </a:prstGeom>
          <a:noFill/>
          <a:ln w="57150">
            <a:solidFill>
              <a:schemeClr val="bg1"/>
            </a:solidFill>
          </a:ln>
        </p:spPr>
        <p:style>
          <a:lnRef idx="1">
            <a:schemeClr val="accent1"/>
          </a:lnRef>
          <a:fillRef idx="3">
            <a:schemeClr val="accent1"/>
          </a:fillRef>
          <a:effectRef idx="2">
            <a:schemeClr val="accent1"/>
          </a:effectRef>
          <a:fontRef idx="none"/>
        </p:style>
        <p:txBody>
          <a:bodyPr vert="horz" lIns="91440" tIns="45720" rIns="91440" bIns="45720" rtlCol="0">
            <a:noAutofit/>
            <a:scene3d>
              <a:camera prst="orthographicFront"/>
              <a:lightRig rig="chilly" dir="t"/>
            </a:scene3d>
            <a:sp3d extrusionH="6350">
              <a:bevelT w="19050" h="12700" prst="softRound"/>
              <a:extrusionClr>
                <a:schemeClr val="bg1"/>
              </a:extrusionClr>
            </a:sp3d>
          </a:bodyPr>
          <a:lstStyle>
            <a:lvl1pPr marL="342900" indent="-342900" algn="l" defTabSz="914400" rtl="0" eaLnBrk="1" latinLnBrk="0" hangingPunct="1">
              <a:spcBef>
                <a:spcPts val="2000"/>
              </a:spcBef>
              <a:buSzPct val="80000"/>
              <a:buFont typeface="Wingdings" pitchFamily="2" charset="2"/>
              <a:buNone/>
              <a:defRPr sz="2400" kern="1200">
                <a:gradFill>
                  <a:gsLst>
                    <a:gs pos="50000">
                      <a:schemeClr val="tx1">
                        <a:lumMod val="65000"/>
                        <a:lumOff val="35000"/>
                      </a:schemeClr>
                    </a:gs>
                    <a:gs pos="100000">
                      <a:schemeClr val="tx1">
                        <a:lumMod val="85000"/>
                        <a:lumOff val="15000"/>
                      </a:schemeClr>
                    </a:gs>
                  </a:gsLst>
                  <a:lin ang="5400000" scaled="0"/>
                </a:gradFill>
                <a:effectLst>
                  <a:innerShdw blurRad="63500" dist="25400" dir="10800000">
                    <a:schemeClr val="bg1">
                      <a:alpha val="50000"/>
                    </a:schemeClr>
                  </a:innerShdw>
                </a:effectLst>
                <a:latin typeface="+mn-lt"/>
                <a:ea typeface="+mn-ea"/>
                <a:cs typeface="+mn-cs"/>
              </a:defRPr>
            </a:lvl1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828800" y="430306"/>
            <a:ext cx="5484813" cy="1143000"/>
          </a:xfrm>
        </p:spPr>
        <p:txBody>
          <a:bodyPr/>
          <a:lstStyle>
            <a:lvl1pPr>
              <a:defRPr>
                <a:effectLst/>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673100" y="1747839"/>
            <a:ext cx="7823200" cy="4316411"/>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effectLst/>
              </a:defRPr>
            </a:lvl1pPr>
            <a:lvl2pPr>
              <a:defRPr>
                <a:gradFill>
                  <a:gsLst>
                    <a:gs pos="50000">
                      <a:schemeClr val="tx1">
                        <a:lumMod val="65000"/>
                        <a:lumOff val="35000"/>
                      </a:schemeClr>
                    </a:gs>
                    <a:gs pos="100000">
                      <a:schemeClr val="tx1">
                        <a:lumMod val="85000"/>
                        <a:lumOff val="15000"/>
                      </a:schemeClr>
                    </a:gs>
                  </a:gsLst>
                  <a:lin ang="21594000" scaled="0"/>
                </a:gradFill>
                <a:effectLst/>
              </a:defRPr>
            </a:lvl2pPr>
            <a:lvl3pPr>
              <a:defRPr>
                <a:gradFill>
                  <a:gsLst>
                    <a:gs pos="50000">
                      <a:schemeClr val="tx1">
                        <a:lumMod val="65000"/>
                        <a:lumOff val="35000"/>
                      </a:schemeClr>
                    </a:gs>
                    <a:gs pos="100000">
                      <a:schemeClr val="tx1">
                        <a:lumMod val="85000"/>
                        <a:lumOff val="15000"/>
                      </a:schemeClr>
                    </a:gs>
                  </a:gsLst>
                  <a:lin ang="21594000" scaled="0"/>
                </a:gradFill>
                <a:effectLst/>
              </a:defRPr>
            </a:lvl3pPr>
            <a:lvl4pPr>
              <a:defRPr>
                <a:gradFill>
                  <a:gsLst>
                    <a:gs pos="50000">
                      <a:schemeClr val="tx1">
                        <a:lumMod val="65000"/>
                        <a:lumOff val="35000"/>
                      </a:schemeClr>
                    </a:gs>
                    <a:gs pos="100000">
                      <a:schemeClr val="tx1">
                        <a:lumMod val="85000"/>
                        <a:lumOff val="15000"/>
                      </a:schemeClr>
                    </a:gs>
                  </a:gsLst>
                  <a:lin ang="21594000" scaled="0"/>
                </a:gradFill>
                <a:effectLst/>
              </a:defRPr>
            </a:lvl4pPr>
            <a:lvl5pPr>
              <a:defRPr>
                <a:gradFill>
                  <a:gsLst>
                    <a:gs pos="50000">
                      <a:schemeClr val="tx1">
                        <a:lumMod val="65000"/>
                        <a:lumOff val="35000"/>
                      </a:schemeClr>
                    </a:gs>
                    <a:gs pos="100000">
                      <a:schemeClr val="tx1">
                        <a:lumMod val="85000"/>
                        <a:lumOff val="15000"/>
                      </a:schemeClr>
                    </a:gs>
                  </a:gsLst>
                  <a:lin ang="21594000" scaled="0"/>
                </a:gradFill>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C83134-A122-DF41-9BCE-510410DDA44E}" type="datetimeFigureOut">
              <a:rPr lang="en-US" smtClean="0"/>
              <a:pPr/>
              <a:t>10/4/10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AACF1-BD31-B04F-8C9C-C39E4712696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72082" y="389966"/>
            <a:ext cx="1524000" cy="5736198"/>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914399" y="644525"/>
            <a:ext cx="6399213" cy="5419726"/>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effectLst/>
              </a:defRPr>
            </a:lvl1pPr>
            <a:lvl2pPr>
              <a:defRPr>
                <a:gradFill>
                  <a:gsLst>
                    <a:gs pos="50000">
                      <a:schemeClr val="tx1">
                        <a:lumMod val="65000"/>
                        <a:lumOff val="35000"/>
                      </a:schemeClr>
                    </a:gs>
                    <a:gs pos="100000">
                      <a:schemeClr val="tx1">
                        <a:lumMod val="85000"/>
                        <a:lumOff val="15000"/>
                      </a:schemeClr>
                    </a:gs>
                  </a:gsLst>
                  <a:lin ang="21594000" scaled="0"/>
                </a:gradFill>
                <a:effectLst/>
              </a:defRPr>
            </a:lvl2pPr>
            <a:lvl3pPr>
              <a:defRPr>
                <a:gradFill>
                  <a:gsLst>
                    <a:gs pos="50000">
                      <a:schemeClr val="tx1">
                        <a:lumMod val="65000"/>
                        <a:lumOff val="35000"/>
                      </a:schemeClr>
                    </a:gs>
                    <a:gs pos="100000">
                      <a:schemeClr val="tx1">
                        <a:lumMod val="85000"/>
                        <a:lumOff val="15000"/>
                      </a:schemeClr>
                    </a:gs>
                  </a:gsLst>
                  <a:lin ang="21594000" scaled="0"/>
                </a:gradFill>
                <a:effectLst/>
              </a:defRPr>
            </a:lvl3pPr>
            <a:lvl4pPr>
              <a:defRPr>
                <a:gradFill>
                  <a:gsLst>
                    <a:gs pos="50000">
                      <a:schemeClr val="tx1">
                        <a:lumMod val="65000"/>
                        <a:lumOff val="35000"/>
                      </a:schemeClr>
                    </a:gs>
                    <a:gs pos="100000">
                      <a:schemeClr val="tx1">
                        <a:lumMod val="85000"/>
                        <a:lumOff val="15000"/>
                      </a:schemeClr>
                    </a:gs>
                  </a:gsLst>
                  <a:lin ang="21594000" scaled="0"/>
                </a:gradFill>
                <a:effectLst/>
              </a:defRPr>
            </a:lvl4pPr>
            <a:lvl5pPr>
              <a:defRPr>
                <a:gradFill>
                  <a:gsLst>
                    <a:gs pos="50000">
                      <a:schemeClr val="tx1">
                        <a:lumMod val="65000"/>
                        <a:lumOff val="35000"/>
                      </a:schemeClr>
                    </a:gs>
                    <a:gs pos="100000">
                      <a:schemeClr val="tx1">
                        <a:lumMod val="85000"/>
                        <a:lumOff val="15000"/>
                      </a:schemeClr>
                    </a:gs>
                  </a:gsLst>
                  <a:lin ang="21594000" scaled="0"/>
                </a:gradFill>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C83134-A122-DF41-9BCE-510410DDA44E}" type="datetimeFigureOut">
              <a:rPr lang="en-US" smtClean="0"/>
              <a:pPr/>
              <a:t>10/4/10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AACF1-BD31-B04F-8C9C-C39E471269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C83134-A122-DF41-9BCE-510410DDA44E}" type="datetimeFigureOut">
              <a:rPr lang="en-US" smtClean="0"/>
              <a:pPr/>
              <a:t>10/4/10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AACF1-BD31-B04F-8C9C-C39E471269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1881187" y="631824"/>
            <a:ext cx="5407025" cy="3281363"/>
          </a:xfrm>
          <a:prstGeom prst="roundRect">
            <a:avLst>
              <a:gd name="adj" fmla="val 8881"/>
            </a:avLst>
          </a:prstGeom>
          <a:noFill/>
          <a:ln w="57150">
            <a:solidFill>
              <a:schemeClr val="bg1"/>
            </a:solidFill>
          </a:ln>
        </p:spPr>
        <p:style>
          <a:lnRef idx="1">
            <a:schemeClr val="accent1"/>
          </a:lnRef>
          <a:fillRef idx="3">
            <a:schemeClr val="accent1"/>
          </a:fillRef>
          <a:effectRef idx="2">
            <a:schemeClr val="accent1"/>
          </a:effectRef>
          <a:fontRef idx="none"/>
        </p:style>
        <p:txBody>
          <a:bodyPr/>
          <a:lstStyle>
            <a:lvl1pPr>
              <a:buNone/>
              <a:defRPr/>
            </a:lvl1pPr>
          </a:lstStyle>
          <a:p>
            <a:r>
              <a:rPr lang="en-US" smtClean="0"/>
              <a:t>Click icon to add picture</a:t>
            </a:r>
            <a:endParaRPr/>
          </a:p>
        </p:txBody>
      </p:sp>
      <p:sp>
        <p:nvSpPr>
          <p:cNvPr id="2" name="Title 1"/>
          <p:cNvSpPr>
            <a:spLocks noGrp="1"/>
          </p:cNvSpPr>
          <p:nvPr>
            <p:ph type="ctrTitle"/>
          </p:nvPr>
        </p:nvSpPr>
        <p:spPr>
          <a:xfrm>
            <a:off x="658368" y="4495800"/>
            <a:ext cx="7827264" cy="1219200"/>
          </a:xfrm>
        </p:spPr>
        <p:txBody>
          <a:bodyPr anchor="b" anchorCtr="0">
            <a:noAutofit/>
          </a:bodyPr>
          <a:lstStyle>
            <a:lvl1pPr>
              <a:lnSpc>
                <a:spcPts val="5200"/>
              </a:lnSpc>
              <a:defRPr sz="4800" b="1">
                <a:gradFill>
                  <a:gsLst>
                    <a:gs pos="50000">
                      <a:schemeClr val="tx1">
                        <a:lumMod val="65000"/>
                        <a:lumOff val="35000"/>
                      </a:schemeClr>
                    </a:gs>
                    <a:gs pos="100000">
                      <a:schemeClr val="tx1">
                        <a:lumMod val="85000"/>
                        <a:lumOff val="15000"/>
                      </a:schemeClr>
                    </a:gs>
                  </a:gsLst>
                  <a:lin ang="5400000" scaled="0"/>
                </a:gradFill>
                <a:effectLst/>
              </a:defRPr>
            </a:lvl1pPr>
          </a:lstStyle>
          <a:p>
            <a:r>
              <a:rPr lang="en-US" smtClean="0"/>
              <a:t>Click to edit Master title style</a:t>
            </a:r>
            <a:endParaRPr/>
          </a:p>
        </p:txBody>
      </p:sp>
      <p:sp>
        <p:nvSpPr>
          <p:cNvPr id="3" name="Subtitle 2"/>
          <p:cNvSpPr>
            <a:spLocks noGrp="1"/>
          </p:cNvSpPr>
          <p:nvPr>
            <p:ph type="subTitle" idx="1"/>
          </p:nvPr>
        </p:nvSpPr>
        <p:spPr>
          <a:xfrm>
            <a:off x="658368" y="5715000"/>
            <a:ext cx="7827264" cy="501000"/>
          </a:xfrm>
        </p:spPr>
        <p:txBody>
          <a:bodyPr>
            <a:normAutofit/>
          </a:bodyPr>
          <a:lstStyle>
            <a:lvl1pPr marL="0" indent="0" algn="ctr">
              <a:spcBef>
                <a:spcPts val="0"/>
              </a:spcBef>
              <a:buNone/>
              <a:defRPr sz="2000" b="1">
                <a:gradFill>
                  <a:gsLst>
                    <a:gs pos="50000">
                      <a:schemeClr val="tx1">
                        <a:lumMod val="65000"/>
                        <a:lumOff val="35000"/>
                      </a:schemeClr>
                    </a:gs>
                    <a:gs pos="100000">
                      <a:schemeClr val="tx1">
                        <a:lumMod val="85000"/>
                        <a:lumOff val="15000"/>
                      </a:schemeClr>
                    </a:gs>
                  </a:gsLst>
                  <a:lin ang="5400000" scaled="0"/>
                </a:gra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21132"/>
            <a:ext cx="2133600" cy="300318"/>
          </a:xfrm>
        </p:spPr>
        <p:txBody>
          <a:bodyPr/>
          <a:lstStyle>
            <a:lvl1pPr>
              <a:defRPr sz="1100" b="1">
                <a:solidFill>
                  <a:schemeClr val="tx1">
                    <a:lumMod val="50000"/>
                    <a:lumOff val="50000"/>
                  </a:schemeClr>
                </a:solidFill>
              </a:defRPr>
            </a:lvl1pPr>
          </a:lstStyle>
          <a:p>
            <a:fld id="{9EC83134-A122-DF41-9BCE-510410DDA44E}" type="datetimeFigureOut">
              <a:rPr lang="en-US" smtClean="0"/>
              <a:pPr/>
              <a:t>10/4/10</a:t>
            </a:fld>
            <a:endParaRPr lang="en-US"/>
          </a:p>
        </p:txBody>
      </p:sp>
      <p:sp>
        <p:nvSpPr>
          <p:cNvPr id="5" name="Footer Placeholder 4"/>
          <p:cNvSpPr>
            <a:spLocks noGrp="1"/>
          </p:cNvSpPr>
          <p:nvPr>
            <p:ph type="ftr" sz="quarter" idx="11"/>
          </p:nvPr>
        </p:nvSpPr>
        <p:spPr>
          <a:xfrm>
            <a:off x="3124200" y="6212541"/>
            <a:ext cx="2895600" cy="300318"/>
          </a:xfrm>
        </p:spPr>
        <p:txBody>
          <a:bodyPr/>
          <a:lstStyle>
            <a:lvl1pP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12"/>
          </p:nvPr>
        </p:nvSpPr>
        <p:spPr>
          <a:xfrm>
            <a:off x="6553200" y="6212541"/>
            <a:ext cx="2133600" cy="300318"/>
          </a:xfrm>
        </p:spPr>
        <p:txBody>
          <a:bodyPr/>
          <a:lstStyle>
            <a:lvl1pPr>
              <a:defRPr sz="1400" b="1">
                <a:solidFill>
                  <a:schemeClr val="tx1">
                    <a:lumMod val="50000"/>
                    <a:lumOff val="50000"/>
                  </a:schemeClr>
                </a:solidFill>
              </a:defRPr>
            </a:lvl1pPr>
          </a:lstStyle>
          <a:p>
            <a:fld id="{BF1AACF1-BD31-B04F-8C9C-C39E471269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3100" y="2424953"/>
            <a:ext cx="7823200" cy="1474788"/>
          </a:xfrm>
        </p:spPr>
        <p:txBody>
          <a:bodyPr anchor="b" anchorCtr="0"/>
          <a:lstStyle>
            <a:lvl1pPr algn="ctr">
              <a:defRPr sz="4800" b="1" cap="none" baseline="0">
                <a:effectLst/>
              </a:defRPr>
            </a:lvl1pPr>
          </a:lstStyle>
          <a:p>
            <a:r>
              <a:rPr lang="en-US" smtClean="0"/>
              <a:t>Click to edit Master title style</a:t>
            </a:r>
            <a:endParaRPr/>
          </a:p>
        </p:txBody>
      </p:sp>
      <p:sp>
        <p:nvSpPr>
          <p:cNvPr id="3" name="Text Placeholder 2"/>
          <p:cNvSpPr>
            <a:spLocks noGrp="1"/>
          </p:cNvSpPr>
          <p:nvPr>
            <p:ph type="body" idx="1"/>
          </p:nvPr>
        </p:nvSpPr>
        <p:spPr>
          <a:xfrm>
            <a:off x="673100" y="3913188"/>
            <a:ext cx="7823200" cy="554694"/>
          </a:xfrm>
        </p:spPr>
        <p:txBody>
          <a:bodyPr vert="horz" lIns="91440" tIns="45720" rIns="91440" bIns="45720" rtlCol="0">
            <a:normAutofit/>
          </a:bodyPr>
          <a:lstStyle>
            <a:lvl1pPr marL="0" indent="0" algn="ctr" defTabSz="914400" rtl="0" eaLnBrk="1" latinLnBrk="0" hangingPunct="1">
              <a:spcBef>
                <a:spcPts val="0"/>
              </a:spcBef>
              <a:buSzPct val="80000"/>
              <a:buFont typeface="Wingdings" pitchFamily="2" charset="2"/>
              <a:buNone/>
              <a:defRPr sz="2000" b="1"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C83134-A122-DF41-9BCE-510410DDA44E}" type="datetimeFigureOut">
              <a:rPr lang="en-US" smtClean="0"/>
              <a:pPr/>
              <a:t>10/4/10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AACF1-BD31-B04F-8C9C-C39E471269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47838"/>
            <a:ext cx="3563470" cy="4316786"/>
          </a:xfrm>
        </p:spPr>
        <p:txBody>
          <a:bodyPr>
            <a:normAutofit/>
          </a:bodyPr>
          <a:lstStyle>
            <a:lvl1pPr>
              <a:spcBef>
                <a:spcPts val="1600"/>
              </a:spcBef>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1747838"/>
            <a:ext cx="3565526" cy="4316786"/>
          </a:xfrm>
        </p:spPr>
        <p:txBody>
          <a:bodyPr>
            <a:normAutofit/>
          </a:bodyPr>
          <a:lstStyle>
            <a:lvl1pPr>
              <a:spcBef>
                <a:spcPts val="1600"/>
              </a:spcBef>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EC83134-A122-DF41-9BCE-510410DDA44E}" type="datetimeFigureOut">
              <a:rPr lang="en-US" smtClean="0"/>
              <a:pPr/>
              <a:t>10/4/10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AACF1-BD31-B04F-8C9C-C39E471269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14398" y="1515035"/>
            <a:ext cx="3566160" cy="639762"/>
          </a:xfrm>
        </p:spPr>
        <p:txBody>
          <a:bodyPr anchor="b"/>
          <a:lstStyle>
            <a:lvl1pPr marL="0" indent="0" algn="ctr">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398" y="2271713"/>
            <a:ext cx="3566160" cy="3792911"/>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58471" y="1515035"/>
            <a:ext cx="3566160" cy="639762"/>
          </a:xfrm>
        </p:spPr>
        <p:txBody>
          <a:bodyPr anchor="b"/>
          <a:lstStyle>
            <a:lvl1pPr marL="0" indent="0" algn="ctr">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8471" y="2271713"/>
            <a:ext cx="3566160" cy="3792911"/>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EC83134-A122-DF41-9BCE-510410DDA44E}" type="datetimeFigureOut">
              <a:rPr lang="en-US" smtClean="0"/>
              <a:pPr/>
              <a:t>10/4/10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1AACF1-BD31-B04F-8C9C-C39E471269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EC83134-A122-DF41-9BCE-510410DDA44E}" type="datetimeFigureOut">
              <a:rPr lang="en-US" smtClean="0"/>
              <a:pPr/>
              <a:t>10/4/10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1AACF1-BD31-B04F-8C9C-C39E471269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C83134-A122-DF41-9BCE-510410DDA44E}" type="datetimeFigureOut">
              <a:rPr lang="en-US" smtClean="0"/>
              <a:pPr/>
              <a:t>10/4/10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1AACF1-BD31-B04F-8C9C-C39E471269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1670" y="793376"/>
            <a:ext cx="3794760" cy="968189"/>
          </a:xfrm>
        </p:spPr>
        <p:txBody>
          <a:bodyPr anchor="b"/>
          <a:lstStyle>
            <a:lvl1pPr algn="l">
              <a:lnSpc>
                <a:spcPts val="4000"/>
              </a:lnSpc>
              <a:defRPr sz="3600" b="1"/>
            </a:lvl1pPr>
          </a:lstStyle>
          <a:p>
            <a:r>
              <a:rPr lang="en-US" smtClean="0"/>
              <a:t>Click to edit Master title style</a:t>
            </a:r>
            <a:endParaRPr/>
          </a:p>
        </p:txBody>
      </p:sp>
      <p:sp>
        <p:nvSpPr>
          <p:cNvPr id="3" name="Content Placeholder 2"/>
          <p:cNvSpPr>
            <a:spLocks noGrp="1"/>
          </p:cNvSpPr>
          <p:nvPr>
            <p:ph idx="1"/>
          </p:nvPr>
        </p:nvSpPr>
        <p:spPr>
          <a:xfrm>
            <a:off x="4800600" y="658906"/>
            <a:ext cx="3794760" cy="5405719"/>
          </a:xfrm>
        </p:spPr>
        <p:txBody>
          <a:bodyPr>
            <a:normAutofit/>
          </a:bodyPr>
          <a:lstStyle>
            <a:lvl1pPr>
              <a:spcBef>
                <a:spcPts val="2000"/>
              </a:spcBef>
              <a:defRPr sz="2200">
                <a:effectLst/>
              </a:defRPr>
            </a:lvl1pPr>
            <a:lvl2pPr>
              <a:spcBef>
                <a:spcPts val="2000"/>
              </a:spcBef>
              <a:defRPr sz="2000">
                <a:effectLst/>
              </a:defRPr>
            </a:lvl2pPr>
            <a:lvl3pPr>
              <a:spcBef>
                <a:spcPts val="2000"/>
              </a:spcBef>
              <a:defRPr sz="1800">
                <a:effectLst/>
              </a:defRPr>
            </a:lvl3pPr>
            <a:lvl4pPr>
              <a:spcBef>
                <a:spcPts val="2000"/>
              </a:spcBef>
              <a:defRPr sz="1800">
                <a:effectLst/>
              </a:defRPr>
            </a:lvl4pPr>
            <a:lvl5pPr>
              <a:spcBef>
                <a:spcPts val="2000"/>
              </a:spcBef>
              <a:defRPr sz="1800">
                <a:effectLst/>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91670" y="1748118"/>
            <a:ext cx="3794760" cy="3814482"/>
          </a:xfrm>
        </p:spPr>
        <p:txBody>
          <a:bodyPr>
            <a:normAutofit/>
          </a:bodyPr>
          <a:lstStyle>
            <a:lvl1pPr marL="0" indent="0">
              <a:lnSpc>
                <a:spcPct val="110000"/>
              </a:lnSpc>
              <a:buNone/>
              <a:defRPr sz="2000">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C83134-A122-DF41-9BCE-510410DDA44E}" type="datetimeFigureOut">
              <a:rPr lang="en-US" smtClean="0"/>
              <a:pPr/>
              <a:t>10/4/10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AACF1-BD31-B04F-8C9C-C39E471269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228601"/>
            <a:ext cx="7313613" cy="1264024"/>
          </a:xfrm>
          <a:prstGeom prst="rect">
            <a:avLst/>
          </a:prstGeom>
          <a:scene3d>
            <a:camera prst="orthographicFront"/>
            <a:lightRig rig="chilly" dir="t"/>
          </a:scene3d>
          <a:sp3d extrusionH="12700">
            <a:extrusionClr>
              <a:schemeClr val="bg1"/>
            </a:extrusionClr>
          </a:sp3d>
        </p:spPr>
        <p:txBody>
          <a:bodyPr vert="horz" lIns="91440" tIns="45720" rIns="91440" bIns="45720" rtlCol="0" anchor="ctr">
            <a:noAutofit/>
            <a:sp3d extrusionH="12700">
              <a:extrusionClr>
                <a:schemeClr val="bg1"/>
              </a:extrusionClr>
            </a:sp3d>
          </a:bodyPr>
          <a:lstStyle/>
          <a:p>
            <a:r>
              <a:rPr lang="en-US" smtClean="0"/>
              <a:t>Click to edit Master title style</a:t>
            </a:r>
            <a:endParaRPr/>
          </a:p>
        </p:txBody>
      </p:sp>
      <p:sp>
        <p:nvSpPr>
          <p:cNvPr id="3" name="Text Placeholder 2"/>
          <p:cNvSpPr>
            <a:spLocks noGrp="1"/>
          </p:cNvSpPr>
          <p:nvPr>
            <p:ph type="body" idx="1"/>
          </p:nvPr>
        </p:nvSpPr>
        <p:spPr>
          <a:xfrm>
            <a:off x="914400" y="1747838"/>
            <a:ext cx="7313613" cy="4303338"/>
          </a:xfrm>
          <a:prstGeom prst="rect">
            <a:avLst/>
          </a:prstGeom>
          <a:effectLst/>
        </p:spPr>
        <p:txBody>
          <a:bodyPr vert="horz" lIns="91440" tIns="45720" rIns="91440" bIns="45720" rtlCol="0">
            <a:normAutofit/>
            <a:scene3d>
              <a:camera prst="orthographicFront"/>
              <a:lightRig rig="chilly" dir="t"/>
            </a:scene3d>
            <a:sp3d extrusionH="6350">
              <a:extrusionClr>
                <a:schemeClr val="bg1"/>
              </a:extrusionClr>
            </a:sp3d>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225988"/>
            <a:ext cx="2133600" cy="277906"/>
          </a:xfrm>
          <a:prstGeom prst="rect">
            <a:avLst/>
          </a:prstGeom>
        </p:spPr>
        <p:txBody>
          <a:bodyPr vert="horz" lIns="91440" tIns="45720" rIns="91440" bIns="45720" rtlCol="0" anchor="ctr"/>
          <a:lstStyle>
            <a:lvl1pPr marL="0" algn="l" defTabSz="914400" rtl="0" eaLnBrk="1" latinLnBrk="0" hangingPunct="1">
              <a:defRPr sz="1100" b="1" kern="1200">
                <a:solidFill>
                  <a:schemeClr val="tx1">
                    <a:lumMod val="50000"/>
                    <a:lumOff val="50000"/>
                  </a:schemeClr>
                </a:solidFill>
                <a:latin typeface="+mn-lt"/>
                <a:ea typeface="+mn-ea"/>
                <a:cs typeface="+mn-cs"/>
              </a:defRPr>
            </a:lvl1pPr>
          </a:lstStyle>
          <a:p>
            <a:fld id="{9EC83134-A122-DF41-9BCE-510410DDA44E}" type="datetimeFigureOut">
              <a:rPr lang="en-US" smtClean="0"/>
              <a:pPr/>
              <a:t>10/4/10</a:t>
            </a:fld>
            <a:endParaRPr lang="en-US"/>
          </a:p>
        </p:txBody>
      </p:sp>
      <p:sp>
        <p:nvSpPr>
          <p:cNvPr id="5" name="Footer Placeholder 4"/>
          <p:cNvSpPr>
            <a:spLocks noGrp="1"/>
          </p:cNvSpPr>
          <p:nvPr>
            <p:ph type="ftr" sz="quarter" idx="3"/>
          </p:nvPr>
        </p:nvSpPr>
        <p:spPr>
          <a:xfrm>
            <a:off x="3124200" y="6225988"/>
            <a:ext cx="2895600" cy="277906"/>
          </a:xfrm>
          <a:prstGeom prst="rect">
            <a:avLst/>
          </a:prstGeom>
        </p:spPr>
        <p:txBody>
          <a:bodyPr vert="horz" lIns="91440" tIns="45720" rIns="91440" bIns="45720" rtlCol="0" anchor="ctr"/>
          <a:lstStyle>
            <a:lvl1pPr marL="0" algn="ctr" defTabSz="914400" rtl="0" eaLnBrk="1" latinLnBrk="0" hangingPunct="1">
              <a:defRPr sz="1100" b="1" kern="1200">
                <a:solidFill>
                  <a:schemeClr val="tx1">
                    <a:lumMod val="50000"/>
                    <a:lumOff val="50000"/>
                  </a:schemeClr>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6553200" y="6225988"/>
            <a:ext cx="2133600" cy="277906"/>
          </a:xfrm>
          <a:prstGeom prst="rect">
            <a:avLst/>
          </a:prstGeom>
        </p:spPr>
        <p:txBody>
          <a:bodyPr vert="horz" lIns="91440" tIns="45720" rIns="91440" bIns="45720" rtlCol="0" anchor="ctr"/>
          <a:lstStyle>
            <a:lvl1pPr marL="0" algn="r" defTabSz="914400" rtl="0" eaLnBrk="1" latinLnBrk="0" hangingPunct="1">
              <a:defRPr sz="1400" b="1" kern="1200">
                <a:solidFill>
                  <a:schemeClr val="tx1">
                    <a:lumMod val="50000"/>
                    <a:lumOff val="50000"/>
                  </a:schemeClr>
                </a:solidFill>
                <a:latin typeface="+mn-lt"/>
                <a:ea typeface="+mn-ea"/>
                <a:cs typeface="+mn-cs"/>
              </a:defRPr>
            </a:lvl1pPr>
          </a:lstStyle>
          <a:p>
            <a:fld id="{BF1AACF1-BD31-B04F-8C9C-C39E471269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lnSpc>
          <a:spcPts val="5600"/>
        </a:lnSpc>
        <a:spcBef>
          <a:spcPct val="0"/>
        </a:spcBef>
        <a:buNone/>
        <a:defRPr sz="5400" b="1" kern="1200" baseline="0">
          <a:gradFill>
            <a:gsLst>
              <a:gs pos="50000">
                <a:schemeClr val="tx1">
                  <a:lumMod val="65000"/>
                  <a:lumOff val="35000"/>
                </a:schemeClr>
              </a:gs>
              <a:gs pos="100000">
                <a:schemeClr val="tx1">
                  <a:lumMod val="85000"/>
                  <a:lumOff val="15000"/>
                </a:schemeClr>
              </a:gs>
            </a:gsLst>
            <a:lin ang="5400000" scaled="0"/>
          </a:gradFill>
          <a:effectLst/>
          <a:latin typeface="+mj-lt"/>
          <a:ea typeface="+mj-ea"/>
          <a:cs typeface="+mj-cs"/>
        </a:defRPr>
      </a:lvl1pPr>
    </p:titleStyle>
    <p:bodyStyle>
      <a:lvl1pPr marL="342900" indent="-342900" algn="l" defTabSz="914400" rtl="0" eaLnBrk="1" latinLnBrk="0" hangingPunct="1">
        <a:spcBef>
          <a:spcPts val="2000"/>
        </a:spcBef>
        <a:buSzPct val="80000"/>
        <a:buFont typeface="Wingdings" pitchFamily="2" charset="2"/>
        <a:buChar char="l"/>
        <a:defRPr sz="24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685800" indent="-336550" algn="l" defTabSz="914400" rtl="0" eaLnBrk="1" latinLnBrk="0" hangingPunct="1">
        <a:spcBef>
          <a:spcPct val="20000"/>
        </a:spcBef>
        <a:buSzPct val="80000"/>
        <a:buFont typeface="Wingdings" pitchFamily="2" charset="2"/>
        <a:buChar char="l"/>
        <a:defRPr sz="22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2pPr>
      <a:lvl3pPr marL="1035050" indent="-349250" algn="l" defTabSz="914400" rtl="0" eaLnBrk="1" latinLnBrk="0" hangingPunct="1">
        <a:spcBef>
          <a:spcPct val="20000"/>
        </a:spcBef>
        <a:buSzPct val="80000"/>
        <a:buFont typeface="Wingdings" pitchFamily="2" charset="2"/>
        <a:buChar char="l"/>
        <a:defRPr sz="20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3pPr>
      <a:lvl4pPr marL="1371600" indent="-336550" algn="l" defTabSz="914400" rtl="0" eaLnBrk="1" latinLnBrk="0" hangingPunct="1">
        <a:spcBef>
          <a:spcPct val="20000"/>
        </a:spcBef>
        <a:buSzPct val="80000"/>
        <a:buFont typeface="Wingdings" pitchFamily="2" charset="2"/>
        <a:buChar char="l"/>
        <a:defRPr sz="18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4pPr>
      <a:lvl5pPr marL="1720850" indent="-349250" algn="l" defTabSz="914400" rtl="0" eaLnBrk="1" latinLnBrk="0" hangingPunct="1">
        <a:spcBef>
          <a:spcPct val="20000"/>
        </a:spcBef>
        <a:buSzPct val="80000"/>
        <a:buFont typeface="Wingdings" pitchFamily="2" charset="2"/>
        <a:buChar char="l"/>
        <a:defRPr sz="18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Catalyst (5 minutes)</a:t>
            </a:r>
            <a:endParaRPr lang="en-US" dirty="0"/>
          </a:p>
        </p:txBody>
      </p:sp>
      <p:sp>
        <p:nvSpPr>
          <p:cNvPr id="5" name="Content Placeholder 4"/>
          <p:cNvSpPr>
            <a:spLocks noGrp="1"/>
          </p:cNvSpPr>
          <p:nvPr>
            <p:ph idx="1"/>
          </p:nvPr>
        </p:nvSpPr>
        <p:spPr>
          <a:xfrm>
            <a:off x="487286" y="1492625"/>
            <a:ext cx="7740727" cy="4887253"/>
          </a:xfrm>
        </p:spPr>
        <p:txBody>
          <a:bodyPr/>
          <a:lstStyle/>
          <a:p>
            <a:pPr marL="457200" indent="-457200">
              <a:buAutoNum type="arabicParenBoth"/>
            </a:pPr>
            <a:r>
              <a:rPr lang="en-US" b="1" dirty="0" smtClean="0"/>
              <a:t>Identify the following example as </a:t>
            </a:r>
            <a:r>
              <a:rPr lang="en-US" b="1" u="sng" dirty="0" smtClean="0"/>
              <a:t>potential </a:t>
            </a:r>
            <a:r>
              <a:rPr lang="en-US" b="1" dirty="0" smtClean="0"/>
              <a:t>or </a:t>
            </a:r>
            <a:r>
              <a:rPr lang="en-US" b="1" u="sng" dirty="0" smtClean="0"/>
              <a:t>kinetic </a:t>
            </a:r>
            <a:r>
              <a:rPr lang="en-US" b="1" dirty="0" smtClean="0"/>
              <a:t>energy:</a:t>
            </a:r>
          </a:p>
          <a:p>
            <a:pPr marL="457200" indent="-457200">
              <a:buNone/>
            </a:pPr>
            <a:r>
              <a:rPr lang="en-US" b="1" dirty="0" smtClean="0"/>
              <a:t>	</a:t>
            </a:r>
            <a:r>
              <a:rPr lang="en-US" b="1" i="1" dirty="0" smtClean="0"/>
              <a:t>An apple hanging from a tree.</a:t>
            </a:r>
            <a:endParaRPr lang="en-US" b="1" dirty="0" smtClean="0"/>
          </a:p>
          <a:p>
            <a:pPr marL="457200" indent="-457200">
              <a:buAutoNum type="arabicParenBoth"/>
            </a:pPr>
            <a:r>
              <a:rPr lang="en-US" b="1" dirty="0" smtClean="0"/>
              <a:t>Identify the following example as </a:t>
            </a:r>
            <a:r>
              <a:rPr lang="en-US" b="1" u="sng" dirty="0" smtClean="0"/>
              <a:t>gravitational </a:t>
            </a:r>
            <a:r>
              <a:rPr lang="en-US" b="1" dirty="0" smtClean="0"/>
              <a:t>or </a:t>
            </a:r>
            <a:r>
              <a:rPr lang="en-US" b="1" u="sng" dirty="0" smtClean="0"/>
              <a:t>elastic </a:t>
            </a:r>
            <a:r>
              <a:rPr lang="en-US" b="1" dirty="0" smtClean="0"/>
              <a:t>potential energy:</a:t>
            </a:r>
          </a:p>
          <a:p>
            <a:pPr marL="457200" indent="-457200">
              <a:buNone/>
            </a:pPr>
            <a:r>
              <a:rPr lang="en-US" b="1" dirty="0" smtClean="0"/>
              <a:t>	</a:t>
            </a:r>
            <a:r>
              <a:rPr lang="en-US" b="1" i="1" dirty="0" smtClean="0"/>
              <a:t>A book on a bookshelf.</a:t>
            </a:r>
            <a:endParaRPr lang="en-US" b="1" dirty="0" smtClean="0"/>
          </a:p>
          <a:p>
            <a:pPr marL="457200" indent="-457200">
              <a:buAutoNum type="arabicParenBoth"/>
            </a:pPr>
            <a:r>
              <a:rPr lang="en-US" b="1" dirty="0" smtClean="0"/>
              <a:t>Identify the following example as </a:t>
            </a:r>
            <a:r>
              <a:rPr lang="en-US" b="1" u="sng" dirty="0" smtClean="0"/>
              <a:t>elastic </a:t>
            </a:r>
            <a:r>
              <a:rPr lang="en-US" b="1" dirty="0" smtClean="0"/>
              <a:t>or </a:t>
            </a:r>
            <a:r>
              <a:rPr lang="en-US" b="1" u="sng" dirty="0" smtClean="0"/>
              <a:t>chemical </a:t>
            </a:r>
            <a:r>
              <a:rPr lang="en-US" b="1" dirty="0" smtClean="0"/>
              <a:t>potential energy:</a:t>
            </a:r>
          </a:p>
          <a:p>
            <a:pPr marL="457200" indent="-457200">
              <a:buNone/>
            </a:pPr>
            <a:r>
              <a:rPr lang="en-US" b="1" dirty="0" smtClean="0"/>
              <a:t>	</a:t>
            </a:r>
            <a:r>
              <a:rPr lang="en-US" b="1" i="1" dirty="0" smtClean="0"/>
              <a:t>A spring that has been stretched. </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Practicing with whiteboards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or Kinetic?</a:t>
            </a:r>
            <a:endParaRPr lang="en-US" dirty="0"/>
          </a:p>
        </p:txBody>
      </p:sp>
      <p:sp>
        <p:nvSpPr>
          <p:cNvPr id="3" name="Content Placeholder 2"/>
          <p:cNvSpPr>
            <a:spLocks noGrp="1"/>
          </p:cNvSpPr>
          <p:nvPr>
            <p:ph idx="1"/>
          </p:nvPr>
        </p:nvSpPr>
        <p:spPr>
          <a:xfrm>
            <a:off x="1995714" y="2007514"/>
            <a:ext cx="5225143" cy="2159000"/>
          </a:xfrm>
        </p:spPr>
        <p:txBody>
          <a:bodyPr>
            <a:normAutofit/>
          </a:bodyPr>
          <a:lstStyle/>
          <a:p>
            <a:pPr algn="ctr">
              <a:buNone/>
            </a:pPr>
            <a:r>
              <a:rPr lang="en-US" sz="5000" b="1" dirty="0" smtClean="0"/>
              <a:t>A rolling ball.</a:t>
            </a:r>
            <a:endParaRPr lang="en-US" sz="5000" b="1" dirty="0"/>
          </a:p>
        </p:txBody>
      </p:sp>
      <p:pic>
        <p:nvPicPr>
          <p:cNvPr id="4" name="Picture 3"/>
          <p:cNvPicPr>
            <a:picLocks noChangeAspect="1"/>
          </p:cNvPicPr>
          <p:nvPr/>
        </p:nvPicPr>
        <p:blipFill>
          <a:blip r:embed="rId2"/>
          <a:stretch>
            <a:fillRect/>
          </a:stretch>
        </p:blipFill>
        <p:spPr>
          <a:xfrm>
            <a:off x="2794588" y="3702863"/>
            <a:ext cx="3510589" cy="264781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a:t>
            </a:r>
            <a:r>
              <a:rPr lang="en-US" smtClean="0"/>
              <a:t>or Kinetic?</a:t>
            </a:r>
            <a:endParaRPr lang="en-US"/>
          </a:p>
        </p:txBody>
      </p:sp>
      <p:sp>
        <p:nvSpPr>
          <p:cNvPr id="3" name="Content Placeholder 2"/>
          <p:cNvSpPr>
            <a:spLocks noGrp="1"/>
          </p:cNvSpPr>
          <p:nvPr>
            <p:ph idx="1"/>
          </p:nvPr>
        </p:nvSpPr>
        <p:spPr>
          <a:xfrm>
            <a:off x="1298316" y="1747838"/>
            <a:ext cx="7313613" cy="4303338"/>
          </a:xfrm>
        </p:spPr>
        <p:txBody>
          <a:bodyPr>
            <a:normAutofit/>
          </a:bodyPr>
          <a:lstStyle/>
          <a:p>
            <a:pPr>
              <a:buNone/>
            </a:pPr>
            <a:r>
              <a:rPr lang="en-US" sz="5000" b="1" dirty="0" smtClean="0"/>
              <a:t>A stretched rubber band.</a:t>
            </a:r>
            <a:endParaRPr lang="en-US" sz="5000" b="1" dirty="0"/>
          </a:p>
        </p:txBody>
      </p:sp>
      <p:pic>
        <p:nvPicPr>
          <p:cNvPr id="4" name="Picture 3"/>
          <p:cNvPicPr>
            <a:picLocks noChangeAspect="1"/>
          </p:cNvPicPr>
          <p:nvPr/>
        </p:nvPicPr>
        <p:blipFill>
          <a:blip r:embed="rId2"/>
          <a:stretch>
            <a:fillRect/>
          </a:stretch>
        </p:blipFill>
        <p:spPr>
          <a:xfrm>
            <a:off x="2570585" y="2727877"/>
            <a:ext cx="4738707" cy="356267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16858" y="228601"/>
            <a:ext cx="7982856" cy="1264024"/>
          </a:xfrm>
        </p:spPr>
        <p:txBody>
          <a:bodyPr/>
          <a:lstStyle/>
          <a:p>
            <a:r>
              <a:rPr lang="en-US" dirty="0" smtClean="0"/>
              <a:t>Gravitational, Elastic, or Chemical?</a:t>
            </a:r>
            <a:endParaRPr lang="en-US" dirty="0"/>
          </a:p>
        </p:txBody>
      </p:sp>
      <p:sp>
        <p:nvSpPr>
          <p:cNvPr id="3" name="Content Placeholder 2"/>
          <p:cNvSpPr>
            <a:spLocks noGrp="1"/>
          </p:cNvSpPr>
          <p:nvPr>
            <p:ph idx="1"/>
          </p:nvPr>
        </p:nvSpPr>
        <p:spPr>
          <a:xfrm>
            <a:off x="914400" y="1993712"/>
            <a:ext cx="7313613" cy="3075747"/>
          </a:xfrm>
        </p:spPr>
        <p:txBody>
          <a:bodyPr>
            <a:normAutofit/>
          </a:bodyPr>
          <a:lstStyle/>
          <a:p>
            <a:pPr algn="ctr">
              <a:buNone/>
            </a:pPr>
            <a:r>
              <a:rPr lang="en-US" sz="5000" b="1" dirty="0" smtClean="0"/>
              <a:t>Our food and drink.</a:t>
            </a:r>
            <a:endParaRPr lang="en-US" sz="5000" b="1" dirty="0"/>
          </a:p>
        </p:txBody>
      </p:sp>
      <p:pic>
        <p:nvPicPr>
          <p:cNvPr id="5" name="Picture 4"/>
          <p:cNvPicPr>
            <a:picLocks noChangeAspect="1"/>
          </p:cNvPicPr>
          <p:nvPr/>
        </p:nvPicPr>
        <p:blipFill>
          <a:blip r:embed="rId2"/>
          <a:stretch>
            <a:fillRect/>
          </a:stretch>
        </p:blipFill>
        <p:spPr>
          <a:xfrm>
            <a:off x="2657771" y="2820835"/>
            <a:ext cx="3810000" cy="3810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Gravitational, Elastic, </a:t>
            </a:r>
            <a:r>
              <a:rPr lang="en-US" smtClean="0"/>
              <a:t>or Chemical?</a:t>
            </a:r>
            <a:endParaRPr lang="en-US"/>
          </a:p>
        </p:txBody>
      </p:sp>
      <p:sp>
        <p:nvSpPr>
          <p:cNvPr id="3" name="Content Placeholder 2"/>
          <p:cNvSpPr>
            <a:spLocks noGrp="1"/>
          </p:cNvSpPr>
          <p:nvPr>
            <p:ph idx="1"/>
          </p:nvPr>
        </p:nvSpPr>
        <p:spPr>
          <a:xfrm>
            <a:off x="914400" y="2358570"/>
            <a:ext cx="7313613" cy="3692605"/>
          </a:xfrm>
        </p:spPr>
        <p:txBody>
          <a:bodyPr>
            <a:normAutofit/>
          </a:bodyPr>
          <a:lstStyle/>
          <a:p>
            <a:pPr algn="ctr">
              <a:buNone/>
            </a:pPr>
            <a:r>
              <a:rPr lang="en-US" sz="5000" b="1" dirty="0" smtClean="0"/>
              <a:t>A book on a shelf.</a:t>
            </a:r>
            <a:endParaRPr lang="en-US" sz="5000" b="1" dirty="0"/>
          </a:p>
        </p:txBody>
      </p:sp>
      <p:pic>
        <p:nvPicPr>
          <p:cNvPr id="4" name="Picture 3"/>
          <p:cNvPicPr>
            <a:picLocks noChangeAspect="1"/>
          </p:cNvPicPr>
          <p:nvPr/>
        </p:nvPicPr>
        <p:blipFill>
          <a:blip r:embed="rId2"/>
          <a:stretch>
            <a:fillRect/>
          </a:stretch>
        </p:blipFill>
        <p:spPr>
          <a:xfrm>
            <a:off x="3045770" y="3518863"/>
            <a:ext cx="2949319" cy="2949319"/>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one has more Kinetic energy?</a:t>
            </a:r>
            <a:endParaRPr lang="en-US" dirty="0"/>
          </a:p>
        </p:txBody>
      </p:sp>
      <p:sp>
        <p:nvSpPr>
          <p:cNvPr id="3" name="Content Placeholder 2"/>
          <p:cNvSpPr>
            <a:spLocks noGrp="1"/>
          </p:cNvSpPr>
          <p:nvPr>
            <p:ph idx="1"/>
          </p:nvPr>
        </p:nvSpPr>
        <p:spPr/>
        <p:txBody>
          <a:bodyPr>
            <a:noAutofit/>
          </a:bodyPr>
          <a:lstStyle/>
          <a:p>
            <a:pPr algn="ctr">
              <a:buNone/>
            </a:pPr>
            <a:r>
              <a:rPr lang="en-US" sz="5000" dirty="0" smtClean="0"/>
              <a:t>If Ms. McGuirk rolled a bowling ball and a soccer ball down the aisle at the same speed, which one would have more kinetic energy?</a:t>
            </a:r>
            <a:endParaRPr lang="en-US" sz="5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one has more Kinetic Energy?</a:t>
            </a:r>
            <a:endParaRPr lang="en-US" dirty="0"/>
          </a:p>
        </p:txBody>
      </p:sp>
      <p:sp>
        <p:nvSpPr>
          <p:cNvPr id="3" name="Content Placeholder 2"/>
          <p:cNvSpPr>
            <a:spLocks noGrp="1"/>
          </p:cNvSpPr>
          <p:nvPr>
            <p:ph idx="1"/>
          </p:nvPr>
        </p:nvSpPr>
        <p:spPr>
          <a:xfrm>
            <a:off x="914400" y="2485570"/>
            <a:ext cx="7558314" cy="3900715"/>
          </a:xfrm>
        </p:spPr>
        <p:txBody>
          <a:bodyPr>
            <a:normAutofit/>
          </a:bodyPr>
          <a:lstStyle/>
          <a:p>
            <a:pPr algn="ctr">
              <a:buNone/>
            </a:pPr>
            <a:r>
              <a:rPr lang="en-US" sz="5000" dirty="0" smtClean="0"/>
              <a:t>A tennis ball rolling slow or a tennis ball rolling fast?</a:t>
            </a:r>
            <a:endParaRPr lang="en-US" sz="5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313613" cy="1048545"/>
          </a:xfrm>
        </p:spPr>
        <p:txBody>
          <a:bodyPr/>
          <a:lstStyle/>
          <a:p>
            <a:r>
              <a:rPr lang="en-US" dirty="0" smtClean="0"/>
              <a:t>Today’s </a:t>
            </a:r>
            <a:r>
              <a:rPr lang="en-US" dirty="0" err="1" smtClean="0"/>
              <a:t>Webquest</a:t>
            </a:r>
            <a:endParaRPr lang="en-US" dirty="0"/>
          </a:p>
        </p:txBody>
      </p:sp>
      <p:sp>
        <p:nvSpPr>
          <p:cNvPr id="3" name="Content Placeholder 2"/>
          <p:cNvSpPr>
            <a:spLocks noGrp="1"/>
          </p:cNvSpPr>
          <p:nvPr>
            <p:ph idx="1"/>
          </p:nvPr>
        </p:nvSpPr>
        <p:spPr>
          <a:xfrm>
            <a:off x="457754" y="1048545"/>
            <a:ext cx="8313398" cy="5464247"/>
          </a:xfrm>
        </p:spPr>
        <p:txBody>
          <a:bodyPr>
            <a:normAutofit/>
          </a:bodyPr>
          <a:lstStyle/>
          <a:p>
            <a:r>
              <a:rPr lang="en-US" dirty="0" smtClean="0"/>
              <a:t>You are an energy engineer employed by Energy Quest Incorporated. You will encounter several links that are provided for research, quizzes, and online activities. Theses links will help develop an understanding of what potential and kinetic energy are and how they can be found in the world around you. </a:t>
            </a:r>
          </a:p>
          <a:p>
            <a:r>
              <a:rPr lang="en-US" sz="2800" b="1" dirty="0" smtClean="0"/>
              <a:t>On Safari, get on to my </a:t>
            </a:r>
            <a:r>
              <a:rPr lang="en-US" sz="2800" b="1" dirty="0" err="1" smtClean="0"/>
              <a:t>Quia</a:t>
            </a:r>
            <a:r>
              <a:rPr lang="en-US" sz="2800" b="1" dirty="0" smtClean="0"/>
              <a:t> website</a:t>
            </a:r>
          </a:p>
          <a:p>
            <a:r>
              <a:rPr lang="en-US" sz="2800" b="1" dirty="0" smtClean="0"/>
              <a:t>Following the instructions on your worksheet to read the websites, play the games, and answer the questions.</a:t>
            </a:r>
          </a:p>
          <a:p>
            <a:r>
              <a:rPr lang="en-US" sz="2800" b="1" dirty="0" smtClean="0"/>
              <a:t>Make sure you follow your directions carefully!</a:t>
            </a:r>
            <a:endParaRPr lang="en-US" sz="28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udio">
  <a:themeElements>
    <a:clrScheme name="Studio">
      <a:dk1>
        <a:sysClr val="windowText" lastClr="000000"/>
      </a:dk1>
      <a:lt1>
        <a:sysClr val="window" lastClr="FFFFFF"/>
      </a:lt1>
      <a:dk2>
        <a:srgbClr val="535252"/>
      </a:dk2>
      <a:lt2>
        <a:srgbClr val="AAB5C2"/>
      </a:lt2>
      <a:accent1>
        <a:srgbClr val="F7901E"/>
      </a:accent1>
      <a:accent2>
        <a:srgbClr val="FEC60B"/>
      </a:accent2>
      <a:accent3>
        <a:srgbClr val="9FE62F"/>
      </a:accent3>
      <a:accent4>
        <a:srgbClr val="4EA5D1"/>
      </a:accent4>
      <a:accent5>
        <a:srgbClr val="1C4596"/>
      </a:accent5>
      <a:accent6>
        <a:srgbClr val="542D90"/>
      </a:accent6>
      <a:hlink>
        <a:srgbClr val="ED2024"/>
      </a:hlink>
      <a:folHlink>
        <a:srgbClr val="BD912D"/>
      </a:folHlink>
    </a:clrScheme>
    <a:fontScheme name="Studio">
      <a:majorFont>
        <a:latin typeface="Corbel"/>
        <a:ea typeface=""/>
        <a:cs typeface=""/>
        <a:font script="Jpan" typeface="ＭＳ Ｐゴシック"/>
      </a:majorFont>
      <a:minorFont>
        <a:latin typeface="Corbel"/>
        <a:ea typeface=""/>
        <a:cs typeface=""/>
        <a:font script="Jpan" typeface="ＭＳ Ｐゴシック"/>
      </a:minorFont>
    </a:fontScheme>
    <a:fmtScheme name="Studio">
      <a:fillStyleLst>
        <a:solidFill>
          <a:schemeClr val="phClr"/>
        </a:solidFill>
        <a:gradFill rotWithShape="1">
          <a:gsLst>
            <a:gs pos="38000">
              <a:schemeClr val="phClr">
                <a:tint val="100000"/>
                <a:satMod val="100000"/>
              </a:schemeClr>
            </a:gs>
            <a:gs pos="100000">
              <a:schemeClr val="phClr">
                <a:tint val="100000"/>
                <a:shade val="50000"/>
                <a:hueMod val="100000"/>
                <a:satMod val="100000"/>
                <a:lumMod val="100000"/>
              </a:schemeClr>
            </a:gs>
          </a:gsLst>
          <a:lin ang="5400000" scaled="1"/>
        </a:gradFill>
        <a:gradFill rotWithShape="1">
          <a:gsLst>
            <a:gs pos="0">
              <a:schemeClr val="phClr">
                <a:tint val="100000"/>
                <a:shade val="100000"/>
                <a:satMod val="100000"/>
              </a:schemeClr>
            </a:gs>
            <a:gs pos="60000">
              <a:schemeClr val="phClr">
                <a:tint val="100000"/>
                <a:shade val="60000"/>
                <a:alpha val="100000"/>
                <a:satMod val="100000"/>
                <a:lumMod val="100000"/>
              </a:schemeClr>
            </a:gs>
            <a:gs pos="100000">
              <a:schemeClr val="phClr">
                <a:shade val="20000"/>
                <a:satMod val="100000"/>
                <a:lumMod val="100000"/>
              </a:schemeClr>
            </a:gs>
          </a:gsLst>
          <a:lin ang="5400000" scaled="0"/>
        </a:gradFill>
      </a:fillStyleLst>
      <a:lnStyleLst>
        <a:ln w="28575" cap="flat" cmpd="sng" algn="ctr">
          <a:solidFill>
            <a:schemeClr val="phClr">
              <a:shade val="95000"/>
              <a:satMod val="105000"/>
            </a:schemeClr>
          </a:solidFill>
          <a:prstDash val="solid"/>
        </a:ln>
        <a:ln w="47625"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reflection blurRad="101600" stA="26000" endPos="20000" dist="12700" dir="5400000" sy="-100000" rotWithShape="0"/>
          </a:effectLst>
        </a:effectStyle>
        <a:effectStyle>
          <a:effectLst>
            <a:outerShdw blurRad="444500" dist="317500" dir="5400000" sx="90000" sy="-25000" rotWithShape="0">
              <a:srgbClr val="000000">
                <a:alpha val="35000"/>
              </a:srgbClr>
            </a:outerShdw>
          </a:effectLst>
          <a:scene3d>
            <a:camera prst="orthographicFront">
              <a:rot lat="0" lon="0" rev="0"/>
            </a:camera>
            <a:lightRig rig="chilly" dir="t"/>
          </a:scene3d>
          <a:sp3d contourW="12700" prstMaterial="softEdge">
            <a:bevelT w="63500" h="2540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30000">
              <a:schemeClr val="phClr">
                <a:tint val="10000"/>
                <a:alpha val="80000"/>
                <a:satMod val="300000"/>
              </a:schemeClr>
            </a:gs>
            <a:gs pos="100000">
              <a:schemeClr val="phClr">
                <a:tint val="80000"/>
                <a:shade val="100000"/>
                <a:alpha val="100000"/>
                <a:satMod val="200000"/>
              </a:schemeClr>
            </a:gs>
          </a:gsLst>
          <a:lin ang="5400000" scaled="1"/>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Studio.thmx</Template>
  <TotalTime>3431</TotalTime>
  <Words>252</Words>
  <Application>Microsoft Macintosh PowerPoint</Application>
  <PresentationFormat>On-screen Show (4:3)</PresentationFormat>
  <Paragraphs>25</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Studio</vt:lpstr>
      <vt:lpstr>Catalyst (5 minutes)</vt:lpstr>
      <vt:lpstr>Practicing with whiteboards</vt:lpstr>
      <vt:lpstr>Potential or Kinetic?</vt:lpstr>
      <vt:lpstr>Potential or Kinetic?</vt:lpstr>
      <vt:lpstr>Gravitational, Elastic, or Chemical?</vt:lpstr>
      <vt:lpstr>Gravitational, Elastic, or Chemical?</vt:lpstr>
      <vt:lpstr>Which one has more Kinetic energy?</vt:lpstr>
      <vt:lpstr>Which one has more Kinetic Energy?</vt:lpstr>
      <vt:lpstr>Today’s Webquest</vt:lpstr>
    </vt:vector>
  </TitlesOfParts>
  <Company>Power Center Academy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Catalyst (5 minutes)</dc:title>
  <dc:creator>Anne McGuirk</dc:creator>
  <cp:lastModifiedBy>Anne McGuirk</cp:lastModifiedBy>
  <cp:revision>7</cp:revision>
  <dcterms:created xsi:type="dcterms:W3CDTF">2010-10-04T23:55:41Z</dcterms:created>
  <dcterms:modified xsi:type="dcterms:W3CDTF">2010-10-06T12:15:24Z</dcterms:modified>
</cp:coreProperties>
</file>