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9C97E46-59D5-2443-B980-20EBB9B9833A}" type="datetimeFigureOut">
              <a:rPr lang="en-US" smtClean="0"/>
              <a:pPr/>
              <a:t>2/27/11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A29BDC8-4139-8D46-9CEA-9D42A0772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64024"/>
          </a:xfrm>
        </p:spPr>
        <p:txBody>
          <a:bodyPr/>
          <a:lstStyle/>
          <a:p>
            <a:r>
              <a:rPr lang="en-US" dirty="0" smtClean="0"/>
              <a:t>Catalyst 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894" y="1264023"/>
            <a:ext cx="8472642" cy="5232207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3200" b="1" dirty="0" smtClean="0"/>
              <a:t>Based on what we learned last week about predicting weather, in what kind of pressure area (</a:t>
            </a:r>
            <a:r>
              <a:rPr lang="en-US" sz="3200" b="1" i="1" dirty="0" smtClean="0"/>
              <a:t>high/low</a:t>
            </a:r>
            <a:r>
              <a:rPr lang="en-US" sz="3200" b="1" dirty="0" smtClean="0"/>
              <a:t>) do you think severe weather storms form?</a:t>
            </a:r>
          </a:p>
          <a:p>
            <a:pPr marL="457200" indent="-457200">
              <a:buAutoNum type="arabicParenBoth"/>
            </a:pPr>
            <a:r>
              <a:rPr lang="en-US" sz="3200" b="1" dirty="0" smtClean="0"/>
              <a:t>What kinds of severe weather do you already know about?</a:t>
            </a:r>
          </a:p>
          <a:p>
            <a:pPr marL="457200" indent="-457200">
              <a:buAutoNum type="arabicParenBoth"/>
            </a:pPr>
            <a:r>
              <a:rPr lang="en-US" sz="3200" b="1" dirty="0" smtClean="0"/>
              <a:t>Share an actual event of severe weather that you have heard about on the news or experienced yourself.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64024"/>
          </a:xfrm>
        </p:spPr>
        <p:txBody>
          <a:bodyPr/>
          <a:lstStyle/>
          <a:p>
            <a:r>
              <a:rPr lang="en-US" dirty="0" smtClean="0"/>
              <a:t>Tsunami (page 138)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77" y="3373042"/>
            <a:ext cx="8535094" cy="35187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Waves that form when a large volume of ocean water is suddenly moved up or down.  </a:t>
            </a:r>
          </a:p>
          <a:p>
            <a:r>
              <a:rPr lang="en-US" sz="3200" dirty="0" smtClean="0"/>
              <a:t>Can be caused by underwater earthquakes, volcanic eruptions, landslides, underwater explosions or the impact or a meteorite or comet.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58" y="1168414"/>
            <a:ext cx="3330768" cy="212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854"/>
            <a:ext cx="7313613" cy="1264024"/>
          </a:xfrm>
        </p:spPr>
        <p:txBody>
          <a:bodyPr/>
          <a:lstStyle/>
          <a:p>
            <a:r>
              <a:rPr lang="en-US" dirty="0" smtClean="0"/>
              <a:t>Homework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82" y="1201132"/>
            <a:ext cx="8977458" cy="5232638"/>
          </a:xfrm>
        </p:spPr>
        <p:txBody>
          <a:bodyPr>
            <a:noAutofit/>
          </a:bodyPr>
          <a:lstStyle/>
          <a:p>
            <a:r>
              <a:rPr lang="en-US" sz="3000" dirty="0" smtClean="0"/>
              <a:t>Tonight’s homework is a Word Search Puzzle with all of the terms that we learned about this week. </a:t>
            </a:r>
          </a:p>
          <a:p>
            <a:r>
              <a:rPr lang="en-US" sz="3000" dirty="0" smtClean="0"/>
              <a:t>Make sure you are using your textbook (Chapter 7, Section 3 and page 138) in addition to your Cornell Notes from today to find all of your words. </a:t>
            </a:r>
          </a:p>
          <a:p>
            <a:r>
              <a:rPr lang="en-US" sz="3000" b="1" dirty="0" smtClean="0"/>
              <a:t>WE WILL BE STARTING A PROJECT TOMORROW &amp; THE ONLY HOMEWORK YOU WILL HAVE FOR THE REST OF THE WEEK WILL BE </a:t>
            </a:r>
            <a:r>
              <a:rPr lang="en-US" sz="3000" b="1" dirty="0" smtClean="0"/>
              <a:t>TO MAKE VOCAB NOTECARDS AND </a:t>
            </a:r>
            <a:r>
              <a:rPr lang="en-US" sz="3000" b="1" dirty="0" smtClean="0"/>
              <a:t>WORK ON YOUR </a:t>
            </a:r>
            <a:r>
              <a:rPr lang="en-US" sz="3000" b="1" dirty="0" smtClean="0"/>
              <a:t>PROJECT</a:t>
            </a:r>
            <a:r>
              <a:rPr lang="en-US" sz="3000" dirty="0" smtClean="0"/>
              <a:t>, so make sure you do tonight’s homework!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4921" y="609599"/>
            <a:ext cx="7596379" cy="54460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BRING YOUR </a:t>
            </a:r>
            <a:r>
              <a:rPr lang="en-US" i="1" dirty="0" smtClean="0"/>
              <a:t>COMPLETED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ISLAND FRIDAY TRACKER TOMORROW!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*I will be awarding the Study Island Scholars of February!!!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7679"/>
            <a:ext cx="7313613" cy="1264024"/>
          </a:xfrm>
        </p:spPr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70176" y="703093"/>
          <a:ext cx="8501712" cy="619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730"/>
                <a:gridCol w="4685982"/>
              </a:tblGrid>
              <a:tr h="96130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Monday, February 28th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Last 6</a:t>
                      </a:r>
                      <a:r>
                        <a:rPr lang="en-US" sz="2600" baseline="30000" dirty="0" smtClean="0"/>
                        <a:t>th</a:t>
                      </a:r>
                      <a:r>
                        <a:rPr lang="en-US" sz="2600" baseline="0" dirty="0" smtClean="0"/>
                        <a:t> Grade Science Cornell Notes!</a:t>
                      </a:r>
                      <a:endParaRPr lang="en-US" sz="2600" dirty="0"/>
                    </a:p>
                  </a:txBody>
                  <a:tcPr/>
                </a:tc>
              </a:tr>
              <a:tr h="96130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Tuesday, March 1st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Severe Weather Project: Day 1</a:t>
                      </a:r>
                      <a:endParaRPr lang="en-US" sz="2600" dirty="0"/>
                    </a:p>
                  </a:txBody>
                  <a:tcPr/>
                </a:tc>
              </a:tr>
              <a:tr h="96130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Wednesday,</a:t>
                      </a:r>
                      <a:r>
                        <a:rPr lang="en-US" sz="2600" b="1" baseline="0" dirty="0" smtClean="0"/>
                        <a:t> March 2nd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Severe Weather Project: Day 2</a:t>
                      </a:r>
                      <a:endParaRPr lang="en-US" sz="2600" dirty="0"/>
                    </a:p>
                  </a:txBody>
                  <a:tcPr/>
                </a:tc>
              </a:tr>
              <a:tr h="96130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Thursday, March 3rd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Severe Weather Project: Day 3</a:t>
                      </a:r>
                      <a:endParaRPr lang="en-US" sz="2600" dirty="0"/>
                    </a:p>
                  </a:txBody>
                  <a:tcPr/>
                </a:tc>
              </a:tr>
              <a:tr h="96130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Friday,</a:t>
                      </a:r>
                      <a:r>
                        <a:rPr lang="en-US" sz="2600" b="1" baseline="0" dirty="0" smtClean="0"/>
                        <a:t> March 4</a:t>
                      </a:r>
                      <a:r>
                        <a:rPr lang="en-US" sz="2600" b="1" baseline="30000" dirty="0" smtClean="0"/>
                        <a:t>th</a:t>
                      </a:r>
                      <a:r>
                        <a:rPr lang="en-US" sz="2600" b="1" baseline="0" dirty="0" smtClean="0"/>
                        <a:t> 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Submitting Severe Weather Project/Island</a:t>
                      </a:r>
                      <a:r>
                        <a:rPr lang="en-US" sz="2600" baseline="0" dirty="0" smtClean="0"/>
                        <a:t> Friday</a:t>
                      </a:r>
                      <a:endParaRPr lang="en-US" sz="2600" dirty="0"/>
                    </a:p>
                  </a:txBody>
                  <a:tcPr/>
                </a:tc>
              </a:tr>
              <a:tr h="1392227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Over the weekend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 Project Extra Credit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 Work on Island Friday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600" baseline="0" dirty="0" smtClean="0"/>
                        <a:t> Finalize </a:t>
                      </a:r>
                      <a:r>
                        <a:rPr lang="en-US" sz="2600" baseline="0" dirty="0" err="1" smtClean="0"/>
                        <a:t>Vocab</a:t>
                      </a:r>
                      <a:r>
                        <a:rPr lang="en-US" sz="2600" baseline="0" dirty="0" smtClean="0"/>
                        <a:t> Ring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Turn your book to Chapter 7 Section 3</a:t>
            </a:r>
            <a:br>
              <a:rPr lang="en-US" dirty="0" smtClean="0"/>
            </a:br>
            <a:r>
              <a:rPr lang="en-US" dirty="0" smtClean="0"/>
              <a:t>page 198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854"/>
            <a:ext cx="7313613" cy="1264024"/>
          </a:xfrm>
        </p:spPr>
        <p:txBody>
          <a:bodyPr/>
          <a:lstStyle/>
          <a:p>
            <a:r>
              <a:rPr lang="en-US" dirty="0" smtClean="0"/>
              <a:t>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50" y="4872163"/>
            <a:ext cx="8139565" cy="1991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Small, intense weather systems that produce strong winds, heavy rain, lightning, and thunder.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7" y="1044833"/>
            <a:ext cx="5995817" cy="382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9947" y="1305236"/>
            <a:ext cx="7313613" cy="1264024"/>
          </a:xfrm>
        </p:spPr>
        <p:txBody>
          <a:bodyPr/>
          <a:lstStyle/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42" y="3721799"/>
            <a:ext cx="8576729" cy="313620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An electric discharge that occurs between a positively charged area and a negatively charged area.</a:t>
            </a:r>
          </a:p>
          <a:p>
            <a:r>
              <a:rPr lang="en-US" sz="3200" dirty="0" smtClean="0"/>
              <a:t>Lightning can happen between two clouds, between Earth and a cloud, or even between two parts of the same cloud.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65" y="299870"/>
            <a:ext cx="2817648" cy="3317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55" y="1492625"/>
            <a:ext cx="8644385" cy="454669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When lightning strikes, energy is released.  This energy is transferred to the air and causes the air to expand rapidly and send out sound waves.</a:t>
            </a:r>
          </a:p>
          <a:p>
            <a:r>
              <a:rPr lang="en-US" sz="3500" b="1" dirty="0" smtClean="0"/>
              <a:t>The sound that results from the rapid expansion of air along the lightning strike.</a:t>
            </a:r>
          </a:p>
          <a:p>
            <a:r>
              <a:rPr lang="en-US" sz="3500" i="1" dirty="0" smtClean="0"/>
              <a:t>THUNDER IS THE RESULT OF AN ENERGY TRANSFORMATION!</a:t>
            </a:r>
          </a:p>
          <a:p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81" y="5705015"/>
            <a:ext cx="8686019" cy="147830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Can cause high winds, hail, flash floods, and tornadoes.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76" y="1311738"/>
            <a:ext cx="5884108" cy="418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12"/>
            <a:ext cx="7313613" cy="1264024"/>
          </a:xfrm>
        </p:spPr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68" y="5184472"/>
            <a:ext cx="8097930" cy="18114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small, spinning column of air that has high wind speeds and low central pressure and that touches the ground.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300" y="1221952"/>
            <a:ext cx="2876225" cy="383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1251"/>
            <a:ext cx="7313613" cy="1264024"/>
          </a:xfrm>
        </p:spPr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5" y="936957"/>
            <a:ext cx="4787979" cy="5921044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Large rotating tropical weather system that has wind speeds of at least 120 km/hr</a:t>
            </a:r>
            <a:r>
              <a:rPr lang="en-US" sz="3200" dirty="0" smtClean="0"/>
              <a:t> (kilometers per hour)</a:t>
            </a:r>
          </a:p>
          <a:p>
            <a:r>
              <a:rPr lang="en-US" sz="3200" dirty="0" smtClean="0"/>
              <a:t>Hurricanes that form in the western Pacific Ocean are called </a:t>
            </a:r>
            <a:r>
              <a:rPr lang="en-US" sz="3200" i="1" dirty="0" smtClean="0"/>
              <a:t>typhoons</a:t>
            </a:r>
          </a:p>
          <a:p>
            <a:r>
              <a:rPr lang="en-US" sz="3200" dirty="0" smtClean="0"/>
              <a:t>Hurricanes that form over the Indian Ocean are called </a:t>
            </a:r>
            <a:r>
              <a:rPr lang="en-US" sz="3200" i="1" dirty="0" smtClean="0"/>
              <a:t>cyclones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89" y="1242773"/>
            <a:ext cx="3589773" cy="268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932" y="4580858"/>
            <a:ext cx="3898530" cy="16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2555</TotalTime>
  <Words>502</Words>
  <Application>Microsoft Macintosh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Studio</vt:lpstr>
      <vt:lpstr>Catalyst (5 minutes)</vt:lpstr>
      <vt:lpstr>This Week</vt:lpstr>
      <vt:lpstr>Turn your book to Chapter 7 Section 3 page 198</vt:lpstr>
      <vt:lpstr>Thunderstorms</vt:lpstr>
      <vt:lpstr>Lightning</vt:lpstr>
      <vt:lpstr>Thunder</vt:lpstr>
      <vt:lpstr>Severe Thunderstorms</vt:lpstr>
      <vt:lpstr>Tornadoes</vt:lpstr>
      <vt:lpstr>Hurricanes</vt:lpstr>
      <vt:lpstr>Tsunami (page 138)</vt:lpstr>
      <vt:lpstr>Homework tonight</vt:lpstr>
      <vt:lpstr>BRING YOUR COMPLETED  ISLAND FRIDAY TRACKER TOMORROW!  *I will be awarding the Study Island Scholars of February!!!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Anne McGuirk</cp:lastModifiedBy>
  <cp:revision>11</cp:revision>
  <dcterms:created xsi:type="dcterms:W3CDTF">2011-02-28T01:03:50Z</dcterms:created>
  <dcterms:modified xsi:type="dcterms:W3CDTF">2011-02-28T22:52:24Z</dcterms:modified>
</cp:coreProperties>
</file>