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ict"/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E5F6-5388-2B4E-AEFA-EF94C1E171A4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7DEE-4D52-1141-B945-CF034368B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cguirka:Documents:PCA:'10%20Spring%20Semester:Unit%205%20:Week%204-%20Weather%20Project:Week%2010%20Lesson%201%20Severe%20Weather%20Cornell%20Notes.doc!OLE_LINK2" TargetMode="External"/><Relationship Id="rId4" Type="http://schemas.openxmlformats.org/officeDocument/2006/relationships/oleObject" Target="Macintosh%20HD:Users:mcguirka:Documents:PCA:'10%20Spring%20Semester:Unit%205%20:Week%204-%20Weather%20Project:Week%2010%20Lesson%201%20Severe%20Weather%20Cornell%20Notes.doc!OLE_LINK3" TargetMode="External"/><Relationship Id="rId5" Type="http://schemas.openxmlformats.org/officeDocument/2006/relationships/oleObject" Target="Macintosh%20HD:Users:mcguirka:Documents:PCA:'10%20Spring%20Semester:Unit%205%20:Week%204-%20Weather%20Project:Week%2010%20Lesson%201%20Severe%20Weather%20Cornell%20Notes.doc!OLE_LINK4" TargetMode="External"/><Relationship Id="rId6" Type="http://schemas.openxmlformats.org/officeDocument/2006/relationships/oleObject" Target="Macintosh%20HD:Users:mcguirka:Documents:PCA:'10%20Spring%20Semester:Unit%205%20:Week%204-%20Weather%20Project:Week%2010%20Lesson%201%20Severe%20Weather%20Cornell%20Notes.doc!OLE_LINK5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8150"/>
            <a:ext cx="7772400" cy="1470025"/>
          </a:xfrm>
        </p:spPr>
        <p:txBody>
          <a:bodyPr/>
          <a:lstStyle/>
          <a:p>
            <a:r>
              <a:rPr lang="en-US" b="1" dirty="0" smtClean="0"/>
              <a:t>Severe Weather </a:t>
            </a:r>
            <a:br>
              <a:rPr lang="en-US" b="1" dirty="0" smtClean="0"/>
            </a:br>
            <a:r>
              <a:rPr lang="en-US" b="1" dirty="0" smtClean="0"/>
              <a:t>Presentation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i="1" dirty="0" smtClean="0"/>
              <a:t>Read through the following slides to get a better idea of what you should include in your presentation!</a:t>
            </a:r>
            <a:endParaRPr lang="en-US" i="1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9418" y="398359"/>
          <a:ext cx="1870293" cy="1697118"/>
        </p:xfrm>
        <a:graphic>
          <a:graphicData uri="http://schemas.openxmlformats.org/presentationml/2006/ole">
            <p:oleObj spid="_x0000_s3075" name="Document" r:id="rId3" imgW="1371600" imgH="1244600" progId="Word.Document.12">
              <p:link updateAutomatic="1"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062736" y="233409"/>
          <a:ext cx="1750153" cy="1697118"/>
        </p:xfrm>
        <a:graphic>
          <a:graphicData uri="http://schemas.openxmlformats.org/presentationml/2006/ole">
            <p:oleObj spid="_x0000_s3076" name="Document" r:id="rId4" imgW="1257300" imgH="1219200" progId="Word.Document.12">
              <p:link updateAutomatic="1"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89418" y="4811191"/>
          <a:ext cx="2353466" cy="1753427"/>
        </p:xfrm>
        <a:graphic>
          <a:graphicData uri="http://schemas.openxmlformats.org/presentationml/2006/ole">
            <p:oleObj spid="_x0000_s3077" name="Document" r:id="rId5" imgW="1600200" imgH="1193800" progId="Word.Document.12">
              <p:link updateAutomatic="1"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795631" y="4811192"/>
          <a:ext cx="2017258" cy="1753428"/>
        </p:xfrm>
        <a:graphic>
          <a:graphicData uri="http://schemas.openxmlformats.org/presentationml/2006/ole">
            <p:oleObj spid="_x0000_s3078" name="Document" r:id="rId6" imgW="1371600" imgH="11938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</a:t>
            </a:r>
            <a:r>
              <a:rPr lang="en-US" b="1" dirty="0"/>
              <a:t>Weather Safety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You must describe safety tips people use to stay safe during the following types of severe weather:</a:t>
            </a:r>
            <a:endParaRPr lang="en-US" dirty="0"/>
          </a:p>
          <a:p>
            <a:pPr lvl="1"/>
            <a:r>
              <a:rPr lang="en-US" dirty="0" smtClean="0"/>
              <a:t>Hurricanes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Tornadoes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i="1" dirty="0"/>
              <a:t>Then, you can choose one of the following and describe what safety tips to share:</a:t>
            </a:r>
            <a:endParaRPr lang="en-US" dirty="0" smtClean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Thunderstorms</a:t>
            </a:r>
          </a:p>
          <a:p>
            <a:pPr lvl="1"/>
            <a:r>
              <a:rPr lang="en-US" dirty="0"/>
              <a:t>Tsunamis</a:t>
            </a:r>
          </a:p>
          <a:p>
            <a:pPr lvl="1"/>
            <a:r>
              <a:rPr lang="en-US" dirty="0"/>
              <a:t>Earthquakes</a:t>
            </a:r>
          </a:p>
          <a:p>
            <a:pPr lvl="1"/>
            <a:r>
              <a:rPr lang="en-US" dirty="0"/>
              <a:t>Other ______________________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8331" y="4701213"/>
            <a:ext cx="188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(1 slide)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stay safe during a Hurricane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stay safe during a Tornado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stay safe during “</a:t>
            </a:r>
            <a:r>
              <a:rPr lang="en-US" b="1" smtClean="0"/>
              <a:t>Your Choice”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IV: </a:t>
            </a:r>
            <a:r>
              <a:rPr lang="en-US" b="1" dirty="0"/>
              <a:t>News article analysis of an actual severe weather event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i="1" dirty="0"/>
              <a:t>Pick one of the news articles on my </a:t>
            </a:r>
            <a:r>
              <a:rPr lang="en-US" i="1" dirty="0" err="1"/>
              <a:t>Quia</a:t>
            </a:r>
            <a:r>
              <a:rPr lang="en-US" i="1" dirty="0"/>
              <a:t> profile and summarize the article to share how people have been affected by real severe weather events</a:t>
            </a:r>
            <a:r>
              <a:rPr lang="en-US" i="1" dirty="0" smtClean="0"/>
              <a:t>!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News article about 2005 Tsunami</a:t>
            </a:r>
          </a:p>
          <a:p>
            <a:pPr lvl="1"/>
            <a:r>
              <a:rPr lang="en-US" dirty="0" smtClean="0"/>
              <a:t>An Earthquake shakes Haiti</a:t>
            </a:r>
          </a:p>
          <a:p>
            <a:pPr lvl="1"/>
            <a:r>
              <a:rPr lang="en-US" dirty="0" smtClean="0"/>
              <a:t>Strong Earthquake shakes Chile</a:t>
            </a:r>
          </a:p>
          <a:p>
            <a:pPr lvl="1"/>
            <a:r>
              <a:rPr lang="en-US" dirty="0" smtClean="0"/>
              <a:t>News article about how hurricanes form</a:t>
            </a:r>
          </a:p>
          <a:p>
            <a:pPr lvl="1"/>
            <a:r>
              <a:rPr lang="en-US" dirty="0" smtClean="0"/>
              <a:t>News article about past hurricanes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</a:t>
            </a:r>
            <a:r>
              <a:rPr lang="en-US" b="1" dirty="0"/>
              <a:t>How different types of severe weather form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You must describe how the following types of severe weather form:</a:t>
            </a:r>
            <a:endParaRPr lang="en-US" dirty="0"/>
          </a:p>
          <a:p>
            <a:pPr lvl="1"/>
            <a:r>
              <a:rPr lang="en-US" dirty="0" smtClean="0"/>
              <a:t>Hurricanes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</a:p>
          <a:p>
            <a:pPr lvl="1"/>
            <a:r>
              <a:rPr lang="en-US" dirty="0" smtClean="0"/>
              <a:t>Tornadoes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</a:p>
          <a:p>
            <a:pPr lvl="0"/>
            <a:r>
              <a:rPr lang="en-US" i="1" dirty="0"/>
              <a:t>Then, you can choose one of the following types of severe weather to describe what causes them:</a:t>
            </a:r>
            <a:endParaRPr lang="en-US" dirty="0" smtClean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Thunderstorms</a:t>
            </a:r>
          </a:p>
          <a:p>
            <a:pPr lvl="1"/>
            <a:r>
              <a:rPr lang="en-US" dirty="0"/>
              <a:t>Tsunamis</a:t>
            </a:r>
          </a:p>
          <a:p>
            <a:pPr lvl="1"/>
            <a:r>
              <a:rPr lang="en-US" dirty="0"/>
              <a:t>Earthquakes</a:t>
            </a:r>
          </a:p>
          <a:p>
            <a:pPr lvl="1"/>
            <a:r>
              <a:rPr lang="en-US" dirty="0"/>
              <a:t>Other ___________________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8331" y="4701213"/>
            <a:ext cx="188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(1 slide)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 Hurricane Forms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 Tornado Forms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“Your Choice” Forms/is Caused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II: </a:t>
            </a:r>
            <a:r>
              <a:rPr lang="en-US" b="1" dirty="0"/>
              <a:t>Unique characteristics of different types of severe </a:t>
            </a:r>
            <a:r>
              <a:rPr lang="en-US" b="1" dirty="0" smtClean="0"/>
              <a:t>weather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i="1" dirty="0"/>
              <a:t>You must describe at least </a:t>
            </a:r>
            <a:r>
              <a:rPr lang="en-US" i="1" u="sng" dirty="0"/>
              <a:t>3 unique characteristics</a:t>
            </a:r>
            <a:r>
              <a:rPr lang="en-US" i="1" dirty="0"/>
              <a:t> of the following types of severe weather:</a:t>
            </a:r>
            <a:endParaRPr lang="en-US" dirty="0"/>
          </a:p>
          <a:p>
            <a:pPr lvl="1"/>
            <a:r>
              <a:rPr lang="en-US" dirty="0" smtClean="0"/>
              <a:t>Hurricanes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Tornadoes </a:t>
            </a:r>
            <a:r>
              <a:rPr lang="en-US" b="1" dirty="0" smtClean="0">
                <a:solidFill>
                  <a:srgbClr val="FF0000"/>
                </a:solidFill>
              </a:rPr>
              <a:t>(1 slide)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i="1" dirty="0"/>
              <a:t>Then, you can choose one of the following types of severe weather to describe their unique characteristics:</a:t>
            </a:r>
            <a:endParaRPr lang="en-US" dirty="0" smtClean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Thunderstorms</a:t>
            </a:r>
          </a:p>
          <a:p>
            <a:pPr lvl="1"/>
            <a:r>
              <a:rPr lang="en-US" dirty="0"/>
              <a:t>Tsunamis </a:t>
            </a:r>
          </a:p>
          <a:p>
            <a:pPr lvl="1"/>
            <a:r>
              <a:rPr lang="en-US" dirty="0"/>
              <a:t>Earthquakes</a:t>
            </a:r>
          </a:p>
          <a:p>
            <a:pPr lvl="1"/>
            <a:r>
              <a:rPr lang="en-US" dirty="0"/>
              <a:t>Other 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8331" y="4701213"/>
            <a:ext cx="188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(1 slide)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3 unique characteristics of a Hurricane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3 unique characteristics of a Tornado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 unique characteristics of “Your Choice”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339</Words>
  <Application>Microsoft Macintosh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Macintosh HD:Users:mcguirka:Documents:PCA:'10 Spring Semester:Unit 5 :Week 4- Weather Project:Week 10 Lesson 1 Severe Weather Cornell Notes.doc!OLE_LINK2</vt:lpstr>
      <vt:lpstr>Macintosh HD:Users:mcguirka:Documents:PCA:'10 Spring Semester:Unit 5 :Week 4- Weather Project:Week 10 Lesson 1 Severe Weather Cornell Notes.doc!OLE_LINK3</vt:lpstr>
      <vt:lpstr>Macintosh HD:Users:mcguirka:Documents:PCA:'10 Spring Semester:Unit 5 :Week 4- Weather Project:Week 10 Lesson 1 Severe Weather Cornell Notes.doc!OLE_LINK4</vt:lpstr>
      <vt:lpstr>Macintosh HD:Users:mcguirka:Documents:PCA:'10 Spring Semester:Unit 5 :Week 4- Weather Project:Week 10 Lesson 1 Severe Weather Cornell Notes.doc!OLE_LINK5</vt:lpstr>
      <vt:lpstr>Severe Weather  Presentation Project</vt:lpstr>
      <vt:lpstr>Part I: How different types of severe weather form </vt:lpstr>
      <vt:lpstr>How a Hurricane Forms</vt:lpstr>
      <vt:lpstr>How a Tornado Forms</vt:lpstr>
      <vt:lpstr>How “Your Choice” Forms/is Caused</vt:lpstr>
      <vt:lpstr>Part II: Unique characteristics of different types of severe weather </vt:lpstr>
      <vt:lpstr>3 unique characteristics of a Hurricane</vt:lpstr>
      <vt:lpstr>3 unique characteristics of a Tornado</vt:lpstr>
      <vt:lpstr>3 unique characteristics of “Your Choice”</vt:lpstr>
      <vt:lpstr>Part III: Weather Safety </vt:lpstr>
      <vt:lpstr>How to stay safe during a Hurricane</vt:lpstr>
      <vt:lpstr>How to stay safe during a Tornado</vt:lpstr>
      <vt:lpstr>How to stay safe during “Your Choice”</vt:lpstr>
      <vt:lpstr>Part IV: News article analysis of an actual severe weather event 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 Presentation Project</dc:title>
  <dc:creator>Anne McGuirk</dc:creator>
  <cp:lastModifiedBy>Anne McGuirk</cp:lastModifiedBy>
  <cp:revision>1</cp:revision>
  <dcterms:created xsi:type="dcterms:W3CDTF">2011-02-28T01:03:38Z</dcterms:created>
  <dcterms:modified xsi:type="dcterms:W3CDTF">2011-02-28T03:38:45Z</dcterms:modified>
</cp:coreProperties>
</file>